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487" r:id="rId2"/>
    <p:sldId id="547" r:id="rId3"/>
    <p:sldId id="536" r:id="rId4"/>
    <p:sldId id="560" r:id="rId5"/>
    <p:sldId id="562" r:id="rId6"/>
    <p:sldId id="563" r:id="rId7"/>
    <p:sldId id="559" r:id="rId8"/>
    <p:sldId id="564" r:id="rId9"/>
    <p:sldId id="551" r:id="rId10"/>
    <p:sldId id="549" r:id="rId11"/>
    <p:sldId id="513" r:id="rId12"/>
    <p:sldId id="512" r:id="rId13"/>
    <p:sldId id="514" r:id="rId14"/>
    <p:sldId id="515" r:id="rId15"/>
    <p:sldId id="516" r:id="rId16"/>
    <p:sldId id="519" r:id="rId17"/>
    <p:sldId id="520" r:id="rId18"/>
    <p:sldId id="522" r:id="rId19"/>
    <p:sldId id="544" r:id="rId20"/>
    <p:sldId id="524" r:id="rId21"/>
    <p:sldId id="525" r:id="rId22"/>
    <p:sldId id="523" r:id="rId23"/>
    <p:sldId id="526" r:id="rId24"/>
    <p:sldId id="459" r:id="rId25"/>
    <p:sldId id="527" r:id="rId26"/>
    <p:sldId id="568" r:id="rId27"/>
    <p:sldId id="530" r:id="rId28"/>
    <p:sldId id="534" r:id="rId29"/>
    <p:sldId id="541" r:id="rId30"/>
    <p:sldId id="488" r:id="rId31"/>
    <p:sldId id="489" r:id="rId32"/>
    <p:sldId id="490" r:id="rId33"/>
    <p:sldId id="571" r:id="rId34"/>
    <p:sldId id="493" r:id="rId35"/>
    <p:sldId id="501" r:id="rId36"/>
    <p:sldId id="494" r:id="rId37"/>
    <p:sldId id="502" r:id="rId38"/>
    <p:sldId id="503" r:id="rId39"/>
    <p:sldId id="491" r:id="rId40"/>
    <p:sldId id="554" r:id="rId41"/>
    <p:sldId id="546" r:id="rId42"/>
    <p:sldId id="552" r:id="rId43"/>
    <p:sldId id="555" r:id="rId44"/>
    <p:sldId id="557" r:id="rId45"/>
    <p:sldId id="570" r:id="rId46"/>
    <p:sldId id="556" r:id="rId47"/>
    <p:sldId id="499" r:id="rId48"/>
    <p:sldId id="569" r:id="rId49"/>
    <p:sldId id="572" r:id="rId50"/>
    <p:sldId id="517" r:id="rId51"/>
    <p:sldId id="535" r:id="rId52"/>
    <p:sldId id="567" r:id="rId53"/>
    <p:sldId id="574" r:id="rId54"/>
    <p:sldId id="553" r:id="rId55"/>
    <p:sldId id="566" r:id="rId56"/>
    <p:sldId id="550" r:id="rId57"/>
    <p:sldId id="540" r:id="rId58"/>
    <p:sldId id="565" r:id="rId59"/>
    <p:sldId id="561" r:id="rId60"/>
    <p:sldId id="445" r:id="rId61"/>
    <p:sldId id="496" r:id="rId62"/>
    <p:sldId id="511" r:id="rId63"/>
    <p:sldId id="528" r:id="rId64"/>
    <p:sldId id="529" r:id="rId65"/>
    <p:sldId id="548" r:id="rId66"/>
    <p:sldId id="543" r:id="rId67"/>
    <p:sldId id="463" r:id="rId68"/>
    <p:sldId id="509" r:id="rId69"/>
    <p:sldId id="500" r:id="rId70"/>
    <p:sldId id="558" r:id="rId71"/>
  </p:sldIdLst>
  <p:sldSz cx="9144000" cy="6858000" type="screen4x3"/>
  <p:notesSz cx="7053263" cy="9309100"/>
  <p:defaultTextStyle>
    <a:lvl1pPr defTabSz="457200">
      <a:defRPr>
        <a:latin typeface="+mn-lt"/>
        <a:ea typeface="+mn-ea"/>
        <a:cs typeface="+mn-cs"/>
        <a:sym typeface="Helvetica Neue"/>
      </a:defRPr>
    </a:lvl1pPr>
    <a:lvl2pPr defTabSz="457200">
      <a:defRPr>
        <a:latin typeface="+mn-lt"/>
        <a:ea typeface="+mn-ea"/>
        <a:cs typeface="+mn-cs"/>
        <a:sym typeface="Helvetica Neue"/>
      </a:defRPr>
    </a:lvl2pPr>
    <a:lvl3pPr defTabSz="457200">
      <a:defRPr>
        <a:latin typeface="+mn-lt"/>
        <a:ea typeface="+mn-ea"/>
        <a:cs typeface="+mn-cs"/>
        <a:sym typeface="Helvetica Neue"/>
      </a:defRPr>
    </a:lvl3pPr>
    <a:lvl4pPr defTabSz="457200">
      <a:defRPr>
        <a:latin typeface="+mn-lt"/>
        <a:ea typeface="+mn-ea"/>
        <a:cs typeface="+mn-cs"/>
        <a:sym typeface="Helvetica Neue"/>
      </a:defRPr>
    </a:lvl4pPr>
    <a:lvl5pPr defTabSz="457200">
      <a:defRPr>
        <a:latin typeface="+mn-lt"/>
        <a:ea typeface="+mn-ea"/>
        <a:cs typeface="+mn-cs"/>
        <a:sym typeface="Helvetica Neue"/>
      </a:defRPr>
    </a:lvl5pPr>
    <a:lvl6pPr defTabSz="457200">
      <a:defRPr>
        <a:latin typeface="+mn-lt"/>
        <a:ea typeface="+mn-ea"/>
        <a:cs typeface="+mn-cs"/>
        <a:sym typeface="Helvetica Neue"/>
      </a:defRPr>
    </a:lvl6pPr>
    <a:lvl7pPr defTabSz="457200">
      <a:defRPr>
        <a:latin typeface="+mn-lt"/>
        <a:ea typeface="+mn-ea"/>
        <a:cs typeface="+mn-cs"/>
        <a:sym typeface="Helvetica Neue"/>
      </a:defRPr>
    </a:lvl7pPr>
    <a:lvl8pPr defTabSz="457200">
      <a:defRPr>
        <a:latin typeface="+mn-lt"/>
        <a:ea typeface="+mn-ea"/>
        <a:cs typeface="+mn-cs"/>
        <a:sym typeface="Helvetica Neue"/>
      </a:defRPr>
    </a:lvl8pPr>
    <a:lvl9pPr defTabSz="457200">
      <a:defRPr>
        <a:latin typeface="+mn-lt"/>
        <a:ea typeface="+mn-ea"/>
        <a:cs typeface="+mn-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8000"/>
    <a:srgbClr val="CC6600"/>
    <a:srgbClr val="061D5B"/>
    <a:srgbClr val="000955"/>
    <a:srgbClr val="011893"/>
    <a:srgbClr val="6666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86417" autoAdjust="0"/>
  </p:normalViewPr>
  <p:slideViewPr>
    <p:cSldViewPr snapToGrid="0" snapToObjects="1">
      <p:cViewPr varScale="1">
        <p:scale>
          <a:sx n="84" d="100"/>
          <a:sy n="84" d="100"/>
        </p:scale>
        <p:origin x="990" y="90"/>
      </p:cViewPr>
      <p:guideLst>
        <p:guide orient="horz" pos="2160"/>
        <p:guide pos="2880"/>
      </p:guideLst>
    </p:cSldViewPr>
  </p:slideViewPr>
  <p:outlineViewPr>
    <p:cViewPr>
      <p:scale>
        <a:sx n="33" d="100"/>
        <a:sy n="33" d="100"/>
      </p:scale>
      <p:origin x="0" y="-4872"/>
    </p:cViewPr>
  </p:outlineViewPr>
  <p:notesTextViewPr>
    <p:cViewPr>
      <p:scale>
        <a:sx n="100" d="100"/>
        <a:sy n="100" d="100"/>
      </p:scale>
      <p:origin x="0" y="0"/>
    </p:cViewPr>
  </p:notesTextViewPr>
  <p:sorterViewPr>
    <p:cViewPr varScale="1">
      <p:scale>
        <a:sx n="1" d="1"/>
        <a:sy n="1" d="1"/>
      </p:scale>
      <p:origin x="0" y="-186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AF7B48B8-5B60-4176-BE88-17B3D52AF4CA}" type="datetimeFigureOut">
              <a:rPr lang="en-US" smtClean="0"/>
              <a:t>5/15/2018</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76F07173-B2EC-4969-9D96-395733F75DBB}" type="slidenum">
              <a:rPr lang="en-US" smtClean="0"/>
              <a:t>‹#›</a:t>
            </a:fld>
            <a:endParaRPr lang="en-US"/>
          </a:p>
        </p:txBody>
      </p:sp>
    </p:spTree>
    <p:extLst>
      <p:ext uri="{BB962C8B-B14F-4D97-AF65-F5344CB8AC3E}">
        <p14:creationId xmlns:p14="http://schemas.microsoft.com/office/powerpoint/2010/main" val="271410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200150" y="698500"/>
            <a:ext cx="4654550" cy="3490913"/>
          </a:xfrm>
          <a:prstGeom prst="rect">
            <a:avLst/>
          </a:prstGeom>
        </p:spPr>
        <p:txBody>
          <a:bodyPr lIns="93497" tIns="46749" rIns="93497" bIns="46749"/>
          <a:lstStyle/>
          <a:p>
            <a:pPr lvl="0"/>
            <a:endParaRPr/>
          </a:p>
        </p:txBody>
      </p:sp>
      <p:sp>
        <p:nvSpPr>
          <p:cNvPr id="77" name="Shape 77"/>
          <p:cNvSpPr>
            <a:spLocks noGrp="1"/>
          </p:cNvSpPr>
          <p:nvPr>
            <p:ph type="body" sz="quarter" idx="1"/>
          </p:nvPr>
        </p:nvSpPr>
        <p:spPr>
          <a:xfrm>
            <a:off x="940435" y="4421823"/>
            <a:ext cx="5172393" cy="4189095"/>
          </a:xfrm>
          <a:prstGeom prst="rect">
            <a:avLst/>
          </a:prstGeom>
        </p:spPr>
        <p:txBody>
          <a:bodyPr lIns="93497" tIns="46749" rIns="93497" bIns="46749"/>
          <a:lstStyle/>
          <a:p>
            <a:pPr lvl="0"/>
            <a:endParaRPr/>
          </a:p>
        </p:txBody>
      </p:sp>
    </p:spTree>
    <p:extLst>
      <p:ext uri="{BB962C8B-B14F-4D97-AF65-F5344CB8AC3E}">
        <p14:creationId xmlns:p14="http://schemas.microsoft.com/office/powerpoint/2010/main" val="941237332"/>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95217" y="8842029"/>
            <a:ext cx="3056414" cy="465455"/>
          </a:xfrm>
          <a:prstGeom prst="rect">
            <a:avLst/>
          </a:prstGeom>
          <a:ln/>
        </p:spPr>
        <p:txBody>
          <a:bodyPr lIns="93497" tIns="46749" rIns="93497" bIns="46749"/>
          <a:lstStyle/>
          <a:p>
            <a:fld id="{0D9FFD0B-604A-F242-A1D4-7F451235C655}" type="slidenum">
              <a:rPr lang="en-US"/>
              <a:pPr/>
              <a:t>1</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6569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xfrm>
            <a:off x="1211263" y="733425"/>
            <a:ext cx="4632325" cy="3473450"/>
          </a:xfrm>
          <a:ln w="12700" cap="flat">
            <a:solidFill>
              <a:schemeClr val="tx1"/>
            </a:solidFill>
          </a:ln>
        </p:spPr>
      </p:sp>
      <p:sp>
        <p:nvSpPr>
          <p:cNvPr id="460803" name="Rectangle 3"/>
          <p:cNvSpPr>
            <a:spLocks noGrp="1" noChangeArrowheads="1"/>
          </p:cNvSpPr>
          <p:nvPr>
            <p:ph type="body" idx="1"/>
          </p:nvPr>
        </p:nvSpPr>
        <p:spPr>
          <a:xfrm>
            <a:off x="940435" y="4447681"/>
            <a:ext cx="5172393" cy="413899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87915" tIns="43957" rIns="87915" bIns="43957"/>
          <a:lstStyle/>
          <a:p>
            <a:pPr defTabSz="1055092"/>
            <a:endParaRPr lang="en-US" altLang="en-US" dirty="0">
              <a:latin typeface="Arial" charset="0"/>
              <a:cs typeface="Arial" charset="0"/>
            </a:endParaRPr>
          </a:p>
        </p:txBody>
      </p:sp>
    </p:spTree>
    <p:extLst>
      <p:ext uri="{BB962C8B-B14F-4D97-AF65-F5344CB8AC3E}">
        <p14:creationId xmlns:p14="http://schemas.microsoft.com/office/powerpoint/2010/main" val="165308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txBox="1">
            <a:spLocks noGrp="1" noChangeArrowheads="1"/>
          </p:cNvSpPr>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2" tIns="46747" rIns="93492" bIns="46747" anchor="b"/>
          <a:lstStyle>
            <a:lvl1pPr defTabSz="896938">
              <a:defRPr>
                <a:solidFill>
                  <a:schemeClr val="tx1"/>
                </a:solidFill>
                <a:latin typeface="Arial" charset="0"/>
                <a:ea typeface="MS PGothic" charset="-128"/>
              </a:defRPr>
            </a:lvl1pPr>
            <a:lvl2pPr marL="741363" indent="-284163" defTabSz="896938">
              <a:defRPr>
                <a:solidFill>
                  <a:schemeClr val="tx1"/>
                </a:solidFill>
                <a:latin typeface="Arial" charset="0"/>
                <a:ea typeface="MS PGothic" charset="-128"/>
              </a:defRPr>
            </a:lvl2pPr>
            <a:lvl3pPr marL="1141413" indent="-227013" defTabSz="896938">
              <a:defRPr>
                <a:solidFill>
                  <a:schemeClr val="tx1"/>
                </a:solidFill>
                <a:latin typeface="Arial" charset="0"/>
                <a:ea typeface="MS PGothic" charset="-128"/>
              </a:defRPr>
            </a:lvl3pPr>
            <a:lvl4pPr marL="1600200" indent="-227013" defTabSz="896938">
              <a:defRPr>
                <a:solidFill>
                  <a:schemeClr val="tx1"/>
                </a:solidFill>
                <a:latin typeface="Arial" charset="0"/>
                <a:ea typeface="MS PGothic" charset="-128"/>
              </a:defRPr>
            </a:lvl4pPr>
            <a:lvl5pPr marL="2055813" indent="-227013" defTabSz="896938">
              <a:defRPr>
                <a:solidFill>
                  <a:schemeClr val="tx1"/>
                </a:solidFill>
                <a:latin typeface="Arial" charset="0"/>
                <a:ea typeface="MS PGothic" charset="-128"/>
              </a:defRPr>
            </a:lvl5pPr>
            <a:lvl6pPr marL="2513013" indent="-227013" defTabSz="896938" eaLnBrk="0" fontAlgn="base" hangingPunct="0">
              <a:spcBef>
                <a:spcPct val="0"/>
              </a:spcBef>
              <a:spcAft>
                <a:spcPct val="0"/>
              </a:spcAft>
              <a:defRPr>
                <a:solidFill>
                  <a:schemeClr val="tx1"/>
                </a:solidFill>
                <a:latin typeface="Arial" charset="0"/>
                <a:ea typeface="MS PGothic" charset="-128"/>
              </a:defRPr>
            </a:lvl6pPr>
            <a:lvl7pPr marL="2970213" indent="-227013" defTabSz="896938" eaLnBrk="0" fontAlgn="base" hangingPunct="0">
              <a:spcBef>
                <a:spcPct val="0"/>
              </a:spcBef>
              <a:spcAft>
                <a:spcPct val="0"/>
              </a:spcAft>
              <a:defRPr>
                <a:solidFill>
                  <a:schemeClr val="tx1"/>
                </a:solidFill>
                <a:latin typeface="Arial" charset="0"/>
                <a:ea typeface="MS PGothic" charset="-128"/>
              </a:defRPr>
            </a:lvl7pPr>
            <a:lvl8pPr marL="3427413" indent="-227013" defTabSz="896938" eaLnBrk="0" fontAlgn="base" hangingPunct="0">
              <a:spcBef>
                <a:spcPct val="0"/>
              </a:spcBef>
              <a:spcAft>
                <a:spcPct val="0"/>
              </a:spcAft>
              <a:defRPr>
                <a:solidFill>
                  <a:schemeClr val="tx1"/>
                </a:solidFill>
                <a:latin typeface="Arial" charset="0"/>
                <a:ea typeface="MS PGothic" charset="-128"/>
              </a:defRPr>
            </a:lvl8pPr>
            <a:lvl9pPr marL="3884613" indent="-227013" defTabSz="896938" eaLnBrk="0" fontAlgn="base" hangingPunct="0">
              <a:spcBef>
                <a:spcPct val="0"/>
              </a:spcBef>
              <a:spcAft>
                <a:spcPct val="0"/>
              </a:spcAft>
              <a:defRPr>
                <a:solidFill>
                  <a:schemeClr val="tx1"/>
                </a:solidFill>
                <a:latin typeface="Arial" charset="0"/>
                <a:ea typeface="MS PGothic" charset="-128"/>
              </a:defRPr>
            </a:lvl9pPr>
          </a:lstStyle>
          <a:p>
            <a:pPr algn="r" eaLnBrk="1" hangingPunct="1"/>
            <a:fld id="{AC5430BE-9898-C54B-B3F1-DFC3F4B8F93C}" type="slidenum">
              <a:rPr lang="en-US" altLang="en-US" sz="1200"/>
              <a:pPr algn="r" eaLnBrk="1" hangingPunct="1"/>
              <a:t>51</a:t>
            </a:fld>
            <a:endParaRPr lang="en-US" altLang="en-US" sz="1200"/>
          </a:p>
        </p:txBody>
      </p:sp>
      <p:sp>
        <p:nvSpPr>
          <p:cNvPr id="467971" name="Rectangle 7"/>
          <p:cNvSpPr txBox="1">
            <a:spLocks noGrp="1" noChangeArrowheads="1"/>
          </p:cNvSpPr>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2" tIns="46747" rIns="93492" bIns="46747" anchor="b"/>
          <a:lstStyle>
            <a:lvl1pPr defTabSz="896938">
              <a:defRPr>
                <a:solidFill>
                  <a:schemeClr val="tx1"/>
                </a:solidFill>
                <a:latin typeface="Arial" charset="0"/>
                <a:ea typeface="MS PGothic" charset="-128"/>
              </a:defRPr>
            </a:lvl1pPr>
            <a:lvl2pPr marL="728663" indent="-279400" defTabSz="896938">
              <a:defRPr>
                <a:solidFill>
                  <a:schemeClr val="tx1"/>
                </a:solidFill>
                <a:latin typeface="Arial" charset="0"/>
                <a:ea typeface="MS PGothic" charset="-128"/>
              </a:defRPr>
            </a:lvl2pPr>
            <a:lvl3pPr marL="1122363" indent="-225425" defTabSz="896938">
              <a:defRPr>
                <a:solidFill>
                  <a:schemeClr val="tx1"/>
                </a:solidFill>
                <a:latin typeface="Arial" charset="0"/>
                <a:ea typeface="MS PGothic" charset="-128"/>
              </a:defRPr>
            </a:lvl3pPr>
            <a:lvl4pPr marL="1570038" indent="-223838" defTabSz="896938">
              <a:defRPr>
                <a:solidFill>
                  <a:schemeClr val="tx1"/>
                </a:solidFill>
                <a:latin typeface="Arial" charset="0"/>
                <a:ea typeface="MS PGothic" charset="-128"/>
              </a:defRPr>
            </a:lvl4pPr>
            <a:lvl5pPr marL="2019300" indent="-225425" defTabSz="896938">
              <a:defRPr>
                <a:solidFill>
                  <a:schemeClr val="tx1"/>
                </a:solidFill>
                <a:latin typeface="Arial" charset="0"/>
                <a:ea typeface="MS PGothic" charset="-128"/>
              </a:defRPr>
            </a:lvl5pPr>
            <a:lvl6pPr marL="2476500" indent="-225425" defTabSz="896938" eaLnBrk="0" fontAlgn="base" hangingPunct="0">
              <a:spcBef>
                <a:spcPct val="0"/>
              </a:spcBef>
              <a:spcAft>
                <a:spcPct val="0"/>
              </a:spcAft>
              <a:defRPr>
                <a:solidFill>
                  <a:schemeClr val="tx1"/>
                </a:solidFill>
                <a:latin typeface="Arial" charset="0"/>
                <a:ea typeface="MS PGothic" charset="-128"/>
              </a:defRPr>
            </a:lvl6pPr>
            <a:lvl7pPr marL="2933700" indent="-225425" defTabSz="896938" eaLnBrk="0" fontAlgn="base" hangingPunct="0">
              <a:spcBef>
                <a:spcPct val="0"/>
              </a:spcBef>
              <a:spcAft>
                <a:spcPct val="0"/>
              </a:spcAft>
              <a:defRPr>
                <a:solidFill>
                  <a:schemeClr val="tx1"/>
                </a:solidFill>
                <a:latin typeface="Arial" charset="0"/>
                <a:ea typeface="MS PGothic" charset="-128"/>
              </a:defRPr>
            </a:lvl7pPr>
            <a:lvl8pPr marL="3390900" indent="-225425" defTabSz="896938" eaLnBrk="0" fontAlgn="base" hangingPunct="0">
              <a:spcBef>
                <a:spcPct val="0"/>
              </a:spcBef>
              <a:spcAft>
                <a:spcPct val="0"/>
              </a:spcAft>
              <a:defRPr>
                <a:solidFill>
                  <a:schemeClr val="tx1"/>
                </a:solidFill>
                <a:latin typeface="Arial" charset="0"/>
                <a:ea typeface="MS PGothic" charset="-128"/>
              </a:defRPr>
            </a:lvl8pPr>
            <a:lvl9pPr marL="3848100" indent="-225425" defTabSz="896938" eaLnBrk="0" fontAlgn="base" hangingPunct="0">
              <a:spcBef>
                <a:spcPct val="0"/>
              </a:spcBef>
              <a:spcAft>
                <a:spcPct val="0"/>
              </a:spcAft>
              <a:defRPr>
                <a:solidFill>
                  <a:schemeClr val="tx1"/>
                </a:solidFill>
                <a:latin typeface="Arial" charset="0"/>
                <a:ea typeface="MS PGothic" charset="-128"/>
              </a:defRPr>
            </a:lvl9pPr>
          </a:lstStyle>
          <a:p>
            <a:pPr algn="r" eaLnBrk="1" hangingPunct="1"/>
            <a:fld id="{750AD972-C8A9-8440-8E3C-31F6B6B1EC67}" type="slidenum">
              <a:rPr lang="en-US" altLang="en-US" sz="1200"/>
              <a:pPr algn="r" eaLnBrk="1" hangingPunct="1"/>
              <a:t>51</a:t>
            </a:fld>
            <a:endParaRPr lang="en-US" altLang="en-US" sz="1200"/>
          </a:p>
        </p:txBody>
      </p:sp>
      <p:sp>
        <p:nvSpPr>
          <p:cNvPr id="467972"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2" tIns="46747" rIns="93492" bIns="46747" anchor="b"/>
          <a:lstStyle>
            <a:lvl1pPr defTabSz="896938">
              <a:defRPr>
                <a:solidFill>
                  <a:schemeClr val="tx1"/>
                </a:solidFill>
                <a:latin typeface="Arial" charset="0"/>
                <a:ea typeface="MS PGothic" charset="-128"/>
              </a:defRPr>
            </a:lvl1pPr>
            <a:lvl2pPr marL="728663" indent="-279400" defTabSz="896938">
              <a:defRPr>
                <a:solidFill>
                  <a:schemeClr val="tx1"/>
                </a:solidFill>
                <a:latin typeface="Arial" charset="0"/>
                <a:ea typeface="MS PGothic" charset="-128"/>
              </a:defRPr>
            </a:lvl2pPr>
            <a:lvl3pPr marL="1122363" indent="-225425" defTabSz="896938">
              <a:defRPr>
                <a:solidFill>
                  <a:schemeClr val="tx1"/>
                </a:solidFill>
                <a:latin typeface="Arial" charset="0"/>
                <a:ea typeface="MS PGothic" charset="-128"/>
              </a:defRPr>
            </a:lvl3pPr>
            <a:lvl4pPr marL="1570038" indent="-223838" defTabSz="896938">
              <a:defRPr>
                <a:solidFill>
                  <a:schemeClr val="tx1"/>
                </a:solidFill>
                <a:latin typeface="Arial" charset="0"/>
                <a:ea typeface="MS PGothic" charset="-128"/>
              </a:defRPr>
            </a:lvl4pPr>
            <a:lvl5pPr marL="2019300" indent="-225425" defTabSz="896938">
              <a:defRPr>
                <a:solidFill>
                  <a:schemeClr val="tx1"/>
                </a:solidFill>
                <a:latin typeface="Arial" charset="0"/>
                <a:ea typeface="MS PGothic" charset="-128"/>
              </a:defRPr>
            </a:lvl5pPr>
            <a:lvl6pPr marL="2476500" indent="-225425" defTabSz="896938" eaLnBrk="0" fontAlgn="base" hangingPunct="0">
              <a:spcBef>
                <a:spcPct val="0"/>
              </a:spcBef>
              <a:spcAft>
                <a:spcPct val="0"/>
              </a:spcAft>
              <a:defRPr>
                <a:solidFill>
                  <a:schemeClr val="tx1"/>
                </a:solidFill>
                <a:latin typeface="Arial" charset="0"/>
                <a:ea typeface="MS PGothic" charset="-128"/>
              </a:defRPr>
            </a:lvl6pPr>
            <a:lvl7pPr marL="2933700" indent="-225425" defTabSz="896938" eaLnBrk="0" fontAlgn="base" hangingPunct="0">
              <a:spcBef>
                <a:spcPct val="0"/>
              </a:spcBef>
              <a:spcAft>
                <a:spcPct val="0"/>
              </a:spcAft>
              <a:defRPr>
                <a:solidFill>
                  <a:schemeClr val="tx1"/>
                </a:solidFill>
                <a:latin typeface="Arial" charset="0"/>
                <a:ea typeface="MS PGothic" charset="-128"/>
              </a:defRPr>
            </a:lvl7pPr>
            <a:lvl8pPr marL="3390900" indent="-225425" defTabSz="896938" eaLnBrk="0" fontAlgn="base" hangingPunct="0">
              <a:spcBef>
                <a:spcPct val="0"/>
              </a:spcBef>
              <a:spcAft>
                <a:spcPct val="0"/>
              </a:spcAft>
              <a:defRPr>
                <a:solidFill>
                  <a:schemeClr val="tx1"/>
                </a:solidFill>
                <a:latin typeface="Arial" charset="0"/>
                <a:ea typeface="MS PGothic" charset="-128"/>
              </a:defRPr>
            </a:lvl8pPr>
            <a:lvl9pPr marL="3848100" indent="-225425" defTabSz="896938" eaLnBrk="0" fontAlgn="base" hangingPunct="0">
              <a:spcBef>
                <a:spcPct val="0"/>
              </a:spcBef>
              <a:spcAft>
                <a:spcPct val="0"/>
              </a:spcAft>
              <a:defRPr>
                <a:solidFill>
                  <a:schemeClr val="tx1"/>
                </a:solidFill>
                <a:latin typeface="Arial" charset="0"/>
                <a:ea typeface="MS PGothic" charset="-128"/>
              </a:defRPr>
            </a:lvl9pPr>
          </a:lstStyle>
          <a:p>
            <a:pPr algn="r" eaLnBrk="1" hangingPunct="1"/>
            <a:fld id="{32B29111-A428-BE46-8568-8588C88C927B}" type="slidenum">
              <a:rPr lang="en-US" altLang="en-US" sz="1200"/>
              <a:pPr algn="r" eaLnBrk="1" hangingPunct="1"/>
              <a:t>51</a:t>
            </a:fld>
            <a:endParaRPr lang="en-US" altLang="en-US" sz="1200"/>
          </a:p>
        </p:txBody>
      </p:sp>
      <p:sp>
        <p:nvSpPr>
          <p:cNvPr id="467973" name="Rectangle 2"/>
          <p:cNvSpPr>
            <a:spLocks noGrp="1" noRot="1" noChangeAspect="1" noChangeArrowheads="1" noTextEdit="1"/>
          </p:cNvSpPr>
          <p:nvPr>
            <p:ph type="sldImg"/>
          </p:nvPr>
        </p:nvSpPr>
        <p:spPr>
          <a:ln/>
        </p:spPr>
      </p:sp>
      <p:sp>
        <p:nvSpPr>
          <p:cNvPr id="46797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492" tIns="46747" rIns="93492" bIns="46747"/>
          <a:lstStyle/>
          <a:p>
            <a:endParaRPr lang="en-CA" altLang="en-US">
              <a:latin typeface="Arial" charset="0"/>
              <a:cs typeface="Arial" charset="0"/>
            </a:endParaRPr>
          </a:p>
        </p:txBody>
      </p:sp>
    </p:spTree>
    <p:extLst>
      <p:ext uri="{BB962C8B-B14F-4D97-AF65-F5344CB8AC3E}">
        <p14:creationId xmlns:p14="http://schemas.microsoft.com/office/powerpoint/2010/main" val="47513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p>
            <a:pPr lvl="0">
              <a:lnSpc>
                <a:spcPct val="117999"/>
              </a:lnSpc>
              <a:defRPr sz="1800"/>
            </a:pPr>
            <a:endParaRPr dirty="0"/>
          </a:p>
        </p:txBody>
      </p:sp>
    </p:spTree>
    <p:extLst>
      <p:ext uri="{BB962C8B-B14F-4D97-AF65-F5344CB8AC3E}">
        <p14:creationId xmlns:p14="http://schemas.microsoft.com/office/powerpoint/2010/main" val="65877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995217" y="8842029"/>
            <a:ext cx="3056414" cy="46545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7" tIns="46749" rIns="93497" bIns="46749"/>
          <a:lstStyle>
            <a:lvl1pPr>
              <a:defRPr>
                <a:solidFill>
                  <a:schemeClr val="tx1"/>
                </a:solidFill>
                <a:latin typeface="Arial" charset="0"/>
                <a:ea typeface="MS PGothic" charset="-128"/>
              </a:defRPr>
            </a:lvl1pPr>
            <a:lvl2pPr marL="759666" indent="-292179">
              <a:defRPr>
                <a:solidFill>
                  <a:schemeClr val="tx1"/>
                </a:solidFill>
                <a:latin typeface="Arial" charset="0"/>
                <a:ea typeface="MS PGothic" charset="-128"/>
              </a:defRPr>
            </a:lvl2pPr>
            <a:lvl3pPr marL="1168718" indent="-233744">
              <a:defRPr>
                <a:solidFill>
                  <a:schemeClr val="tx1"/>
                </a:solidFill>
                <a:latin typeface="Arial" charset="0"/>
                <a:ea typeface="MS PGothic" charset="-128"/>
              </a:defRPr>
            </a:lvl3pPr>
            <a:lvl4pPr marL="1636205" indent="-233744">
              <a:defRPr>
                <a:solidFill>
                  <a:schemeClr val="tx1"/>
                </a:solidFill>
                <a:latin typeface="Arial" charset="0"/>
                <a:ea typeface="MS PGothic" charset="-128"/>
              </a:defRPr>
            </a:lvl4pPr>
            <a:lvl5pPr marL="2103692" indent="-233744">
              <a:defRPr>
                <a:solidFill>
                  <a:schemeClr val="tx1"/>
                </a:solidFill>
                <a:latin typeface="Arial" charset="0"/>
                <a:ea typeface="MS PGothic" charset="-128"/>
              </a:defRPr>
            </a:lvl5pPr>
            <a:lvl6pPr marL="2571179" indent="-233744" eaLnBrk="0" fontAlgn="base" hangingPunct="0">
              <a:spcBef>
                <a:spcPct val="0"/>
              </a:spcBef>
              <a:spcAft>
                <a:spcPct val="0"/>
              </a:spcAft>
              <a:defRPr>
                <a:solidFill>
                  <a:schemeClr val="tx1"/>
                </a:solidFill>
                <a:latin typeface="Arial" charset="0"/>
                <a:ea typeface="MS PGothic" charset="-128"/>
              </a:defRPr>
            </a:lvl6pPr>
            <a:lvl7pPr marL="3038666" indent="-233744" eaLnBrk="0" fontAlgn="base" hangingPunct="0">
              <a:spcBef>
                <a:spcPct val="0"/>
              </a:spcBef>
              <a:spcAft>
                <a:spcPct val="0"/>
              </a:spcAft>
              <a:defRPr>
                <a:solidFill>
                  <a:schemeClr val="tx1"/>
                </a:solidFill>
                <a:latin typeface="Arial" charset="0"/>
                <a:ea typeface="MS PGothic" charset="-128"/>
              </a:defRPr>
            </a:lvl7pPr>
            <a:lvl8pPr marL="3506153" indent="-233744" eaLnBrk="0" fontAlgn="base" hangingPunct="0">
              <a:spcBef>
                <a:spcPct val="0"/>
              </a:spcBef>
              <a:spcAft>
                <a:spcPct val="0"/>
              </a:spcAft>
              <a:defRPr>
                <a:solidFill>
                  <a:schemeClr val="tx1"/>
                </a:solidFill>
                <a:latin typeface="Arial" charset="0"/>
                <a:ea typeface="MS PGothic" charset="-128"/>
              </a:defRPr>
            </a:lvl8pPr>
            <a:lvl9pPr marL="3973640" indent="-233744" eaLnBrk="0" fontAlgn="base" hangingPunct="0">
              <a:spcBef>
                <a:spcPct val="0"/>
              </a:spcBef>
              <a:spcAft>
                <a:spcPct val="0"/>
              </a:spcAft>
              <a:defRPr>
                <a:solidFill>
                  <a:schemeClr val="tx1"/>
                </a:solidFill>
                <a:latin typeface="Arial" charset="0"/>
                <a:ea typeface="MS PGothic" charset="-128"/>
              </a:defRPr>
            </a:lvl9pPr>
          </a:lstStyle>
          <a:p>
            <a:fld id="{CF55FD0E-187E-DF43-9E34-B7FA60B959CB}" type="slidenum">
              <a:rPr lang="en-CA" altLang="en-US"/>
              <a:pPr/>
              <a:t>62</a:t>
            </a:fld>
            <a:endParaRPr lang="en-CA"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cs typeface="Arial" charset="0"/>
            </a:endParaRPr>
          </a:p>
        </p:txBody>
      </p:sp>
    </p:spTree>
    <p:extLst>
      <p:ext uri="{BB962C8B-B14F-4D97-AF65-F5344CB8AC3E}">
        <p14:creationId xmlns:p14="http://schemas.microsoft.com/office/powerpoint/2010/main" val="147768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Arial" charset="0"/>
              <a:cs typeface="Arial" charset="0"/>
            </a:endParaRPr>
          </a:p>
        </p:txBody>
      </p:sp>
    </p:spTree>
    <p:extLst>
      <p:ext uri="{BB962C8B-B14F-4D97-AF65-F5344CB8AC3E}">
        <p14:creationId xmlns:p14="http://schemas.microsoft.com/office/powerpoint/2010/main" val="142211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95217" y="8842029"/>
            <a:ext cx="3056414" cy="465455"/>
          </a:xfrm>
          <a:prstGeom prst="rect">
            <a:avLst/>
          </a:prstGeom>
          <a:ln/>
        </p:spPr>
        <p:txBody>
          <a:bodyPr lIns="93497" tIns="46749" rIns="93497" bIns="46749"/>
          <a:lstStyle/>
          <a:p>
            <a:fld id="{0D9FFD0B-604A-F242-A1D4-7F451235C655}" type="slidenum">
              <a:rPr lang="en-US"/>
              <a:pPr/>
              <a:t>65</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6569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95217" y="8842029"/>
            <a:ext cx="3056414" cy="465455"/>
          </a:xfrm>
          <a:prstGeom prst="rect">
            <a:avLst/>
          </a:prstGeom>
          <a:ln/>
        </p:spPr>
        <p:txBody>
          <a:bodyPr lIns="93497" tIns="46749" rIns="93497" bIns="46749"/>
          <a:lstStyle/>
          <a:p>
            <a:fld id="{0D9FFD0B-604A-F242-A1D4-7F451235C655}" type="slidenum">
              <a:rPr lang="en-US"/>
              <a:pPr/>
              <a:t>2</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6569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82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76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95217" y="8842029"/>
            <a:ext cx="3056414" cy="46545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7" tIns="46749" rIns="93497" bIns="46749"/>
          <a:lstStyle>
            <a:lvl1pPr>
              <a:defRPr>
                <a:solidFill>
                  <a:schemeClr val="tx1"/>
                </a:solidFill>
                <a:latin typeface="Arial" charset="0"/>
                <a:ea typeface="MS PGothic" charset="-128"/>
              </a:defRPr>
            </a:lvl1pPr>
            <a:lvl2pPr marL="759666" indent="-292179">
              <a:defRPr>
                <a:solidFill>
                  <a:schemeClr val="tx1"/>
                </a:solidFill>
                <a:latin typeface="Arial" charset="0"/>
                <a:ea typeface="MS PGothic" charset="-128"/>
              </a:defRPr>
            </a:lvl2pPr>
            <a:lvl3pPr marL="1168718" indent="-233744">
              <a:defRPr>
                <a:solidFill>
                  <a:schemeClr val="tx1"/>
                </a:solidFill>
                <a:latin typeface="Arial" charset="0"/>
                <a:ea typeface="MS PGothic" charset="-128"/>
              </a:defRPr>
            </a:lvl3pPr>
            <a:lvl4pPr marL="1636205" indent="-233744">
              <a:defRPr>
                <a:solidFill>
                  <a:schemeClr val="tx1"/>
                </a:solidFill>
                <a:latin typeface="Arial" charset="0"/>
                <a:ea typeface="MS PGothic" charset="-128"/>
              </a:defRPr>
            </a:lvl4pPr>
            <a:lvl5pPr marL="2103692" indent="-233744">
              <a:defRPr>
                <a:solidFill>
                  <a:schemeClr val="tx1"/>
                </a:solidFill>
                <a:latin typeface="Arial" charset="0"/>
                <a:ea typeface="MS PGothic" charset="-128"/>
              </a:defRPr>
            </a:lvl5pPr>
            <a:lvl6pPr marL="2571179" indent="-233744" eaLnBrk="0" fontAlgn="base" hangingPunct="0">
              <a:spcBef>
                <a:spcPct val="0"/>
              </a:spcBef>
              <a:spcAft>
                <a:spcPct val="0"/>
              </a:spcAft>
              <a:defRPr>
                <a:solidFill>
                  <a:schemeClr val="tx1"/>
                </a:solidFill>
                <a:latin typeface="Arial" charset="0"/>
                <a:ea typeface="MS PGothic" charset="-128"/>
              </a:defRPr>
            </a:lvl6pPr>
            <a:lvl7pPr marL="3038666" indent="-233744" eaLnBrk="0" fontAlgn="base" hangingPunct="0">
              <a:spcBef>
                <a:spcPct val="0"/>
              </a:spcBef>
              <a:spcAft>
                <a:spcPct val="0"/>
              </a:spcAft>
              <a:defRPr>
                <a:solidFill>
                  <a:schemeClr val="tx1"/>
                </a:solidFill>
                <a:latin typeface="Arial" charset="0"/>
                <a:ea typeface="MS PGothic" charset="-128"/>
              </a:defRPr>
            </a:lvl7pPr>
            <a:lvl8pPr marL="3506153" indent="-233744" eaLnBrk="0" fontAlgn="base" hangingPunct="0">
              <a:spcBef>
                <a:spcPct val="0"/>
              </a:spcBef>
              <a:spcAft>
                <a:spcPct val="0"/>
              </a:spcAft>
              <a:defRPr>
                <a:solidFill>
                  <a:schemeClr val="tx1"/>
                </a:solidFill>
                <a:latin typeface="Arial" charset="0"/>
                <a:ea typeface="MS PGothic" charset="-128"/>
              </a:defRPr>
            </a:lvl8pPr>
            <a:lvl9pPr marL="3973640" indent="-233744" eaLnBrk="0" fontAlgn="base" hangingPunct="0">
              <a:spcBef>
                <a:spcPct val="0"/>
              </a:spcBef>
              <a:spcAft>
                <a:spcPct val="0"/>
              </a:spcAft>
              <a:defRPr>
                <a:solidFill>
                  <a:schemeClr val="tx1"/>
                </a:solidFill>
                <a:latin typeface="Arial" charset="0"/>
                <a:ea typeface="MS PGothic" charset="-128"/>
              </a:defRPr>
            </a:lvl9pPr>
          </a:lstStyle>
          <a:p>
            <a:fld id="{03385478-068F-4642-BEA4-1EBC9931EAC7}" type="slidenum">
              <a:rPr lang="en-CA" altLang="en-US"/>
              <a:pPr/>
              <a:t>16</a:t>
            </a:fld>
            <a:endParaRPr lang="en-CA"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cs typeface="Arial" charset="0"/>
            </a:endParaRPr>
          </a:p>
        </p:txBody>
      </p:sp>
    </p:spTree>
    <p:extLst>
      <p:ext uri="{BB962C8B-B14F-4D97-AF65-F5344CB8AC3E}">
        <p14:creationId xmlns:p14="http://schemas.microsoft.com/office/powerpoint/2010/main" val="75539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995217" y="8842029"/>
            <a:ext cx="3056414" cy="46545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7" tIns="46749" rIns="93497" bIns="46749"/>
          <a:lstStyle>
            <a:lvl1pPr>
              <a:defRPr>
                <a:solidFill>
                  <a:schemeClr val="tx1"/>
                </a:solidFill>
                <a:latin typeface="Arial" charset="0"/>
                <a:ea typeface="MS PGothic" charset="-128"/>
              </a:defRPr>
            </a:lvl1pPr>
            <a:lvl2pPr marL="759666" indent="-292179">
              <a:defRPr>
                <a:solidFill>
                  <a:schemeClr val="tx1"/>
                </a:solidFill>
                <a:latin typeface="Arial" charset="0"/>
                <a:ea typeface="MS PGothic" charset="-128"/>
              </a:defRPr>
            </a:lvl2pPr>
            <a:lvl3pPr marL="1168718" indent="-233744">
              <a:defRPr>
                <a:solidFill>
                  <a:schemeClr val="tx1"/>
                </a:solidFill>
                <a:latin typeface="Arial" charset="0"/>
                <a:ea typeface="MS PGothic" charset="-128"/>
              </a:defRPr>
            </a:lvl3pPr>
            <a:lvl4pPr marL="1636205" indent="-233744">
              <a:defRPr>
                <a:solidFill>
                  <a:schemeClr val="tx1"/>
                </a:solidFill>
                <a:latin typeface="Arial" charset="0"/>
                <a:ea typeface="MS PGothic" charset="-128"/>
              </a:defRPr>
            </a:lvl4pPr>
            <a:lvl5pPr marL="2103692" indent="-233744">
              <a:defRPr>
                <a:solidFill>
                  <a:schemeClr val="tx1"/>
                </a:solidFill>
                <a:latin typeface="Arial" charset="0"/>
                <a:ea typeface="MS PGothic" charset="-128"/>
              </a:defRPr>
            </a:lvl5pPr>
            <a:lvl6pPr marL="2571179" indent="-233744" eaLnBrk="0" fontAlgn="base" hangingPunct="0">
              <a:spcBef>
                <a:spcPct val="0"/>
              </a:spcBef>
              <a:spcAft>
                <a:spcPct val="0"/>
              </a:spcAft>
              <a:defRPr>
                <a:solidFill>
                  <a:schemeClr val="tx1"/>
                </a:solidFill>
                <a:latin typeface="Arial" charset="0"/>
                <a:ea typeface="MS PGothic" charset="-128"/>
              </a:defRPr>
            </a:lvl6pPr>
            <a:lvl7pPr marL="3038666" indent="-233744" eaLnBrk="0" fontAlgn="base" hangingPunct="0">
              <a:spcBef>
                <a:spcPct val="0"/>
              </a:spcBef>
              <a:spcAft>
                <a:spcPct val="0"/>
              </a:spcAft>
              <a:defRPr>
                <a:solidFill>
                  <a:schemeClr val="tx1"/>
                </a:solidFill>
                <a:latin typeface="Arial" charset="0"/>
                <a:ea typeface="MS PGothic" charset="-128"/>
              </a:defRPr>
            </a:lvl7pPr>
            <a:lvl8pPr marL="3506153" indent="-233744" eaLnBrk="0" fontAlgn="base" hangingPunct="0">
              <a:spcBef>
                <a:spcPct val="0"/>
              </a:spcBef>
              <a:spcAft>
                <a:spcPct val="0"/>
              </a:spcAft>
              <a:defRPr>
                <a:solidFill>
                  <a:schemeClr val="tx1"/>
                </a:solidFill>
                <a:latin typeface="Arial" charset="0"/>
                <a:ea typeface="MS PGothic" charset="-128"/>
              </a:defRPr>
            </a:lvl8pPr>
            <a:lvl9pPr marL="3973640" indent="-233744" eaLnBrk="0" fontAlgn="base" hangingPunct="0">
              <a:spcBef>
                <a:spcPct val="0"/>
              </a:spcBef>
              <a:spcAft>
                <a:spcPct val="0"/>
              </a:spcAft>
              <a:defRPr>
                <a:solidFill>
                  <a:schemeClr val="tx1"/>
                </a:solidFill>
                <a:latin typeface="Arial" charset="0"/>
                <a:ea typeface="MS PGothic" charset="-128"/>
              </a:defRPr>
            </a:lvl9pPr>
          </a:lstStyle>
          <a:p>
            <a:fld id="{49B5C9C4-7DA6-5949-B3E5-D539EBCDA9D5}" type="slidenum">
              <a:rPr lang="en-CA" altLang="en-US"/>
              <a:pPr/>
              <a:t>17</a:t>
            </a:fld>
            <a:endParaRPr lang="en-CA" altLang="en-US"/>
          </a:p>
        </p:txBody>
      </p:sp>
      <p:sp>
        <p:nvSpPr>
          <p:cNvPr id="46083" name="Rectangle 7"/>
          <p:cNvSpPr txBox="1">
            <a:spLocks noGrp="1" noChangeArrowheads="1"/>
          </p:cNvSpPr>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7" tIns="46749" rIns="93497" bIns="46749" anchor="b"/>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fld id="{2EB3397B-588B-B14E-AF30-10C74A416CAA}" type="slidenum">
              <a:rPr lang="en-US" altLang="en-US" sz="1200"/>
              <a:pPr algn="r" eaLnBrk="1" hangingPunct="1"/>
              <a:t>17</a:t>
            </a:fld>
            <a:endParaRPr lang="en-US" altLang="en-US" sz="120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940435" y="4421823"/>
            <a:ext cx="5172393" cy="418909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cs typeface="Arial" charset="0"/>
            </a:endParaRPr>
          </a:p>
        </p:txBody>
      </p:sp>
    </p:spTree>
    <p:extLst>
      <p:ext uri="{BB962C8B-B14F-4D97-AF65-F5344CB8AC3E}">
        <p14:creationId xmlns:p14="http://schemas.microsoft.com/office/powerpoint/2010/main" val="3198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Arial" charset="0"/>
              <a:cs typeface="Arial" charset="0"/>
            </a:endParaRPr>
          </a:p>
        </p:txBody>
      </p:sp>
    </p:spTree>
    <p:extLst>
      <p:ext uri="{BB962C8B-B14F-4D97-AF65-F5344CB8AC3E}">
        <p14:creationId xmlns:p14="http://schemas.microsoft.com/office/powerpoint/2010/main" val="36812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Arial" charset="0"/>
              <a:cs typeface="Arial" charset="0"/>
            </a:endParaRPr>
          </a:p>
        </p:txBody>
      </p:sp>
    </p:spTree>
    <p:extLst>
      <p:ext uri="{BB962C8B-B14F-4D97-AF65-F5344CB8AC3E}">
        <p14:creationId xmlns:p14="http://schemas.microsoft.com/office/powerpoint/2010/main" val="105769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995217" y="8842029"/>
            <a:ext cx="3056414" cy="46545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497" tIns="46749" rIns="93497" bIns="46749"/>
          <a:lstStyle>
            <a:lvl1pPr>
              <a:defRPr>
                <a:solidFill>
                  <a:schemeClr val="tx1"/>
                </a:solidFill>
                <a:latin typeface="Arial" charset="0"/>
                <a:ea typeface="MS PGothic" charset="-128"/>
              </a:defRPr>
            </a:lvl1pPr>
            <a:lvl2pPr marL="759666" indent="-292179">
              <a:defRPr>
                <a:solidFill>
                  <a:schemeClr val="tx1"/>
                </a:solidFill>
                <a:latin typeface="Arial" charset="0"/>
                <a:ea typeface="MS PGothic" charset="-128"/>
              </a:defRPr>
            </a:lvl2pPr>
            <a:lvl3pPr marL="1168718" indent="-233744">
              <a:defRPr>
                <a:solidFill>
                  <a:schemeClr val="tx1"/>
                </a:solidFill>
                <a:latin typeface="Arial" charset="0"/>
                <a:ea typeface="MS PGothic" charset="-128"/>
              </a:defRPr>
            </a:lvl3pPr>
            <a:lvl4pPr marL="1636205" indent="-233744">
              <a:defRPr>
                <a:solidFill>
                  <a:schemeClr val="tx1"/>
                </a:solidFill>
                <a:latin typeface="Arial" charset="0"/>
                <a:ea typeface="MS PGothic" charset="-128"/>
              </a:defRPr>
            </a:lvl4pPr>
            <a:lvl5pPr marL="2103692" indent="-233744">
              <a:defRPr>
                <a:solidFill>
                  <a:schemeClr val="tx1"/>
                </a:solidFill>
                <a:latin typeface="Arial" charset="0"/>
                <a:ea typeface="MS PGothic" charset="-128"/>
              </a:defRPr>
            </a:lvl5pPr>
            <a:lvl6pPr marL="2571179" indent="-233744" eaLnBrk="0" fontAlgn="base" hangingPunct="0">
              <a:spcBef>
                <a:spcPct val="0"/>
              </a:spcBef>
              <a:spcAft>
                <a:spcPct val="0"/>
              </a:spcAft>
              <a:defRPr>
                <a:solidFill>
                  <a:schemeClr val="tx1"/>
                </a:solidFill>
                <a:latin typeface="Arial" charset="0"/>
                <a:ea typeface="MS PGothic" charset="-128"/>
              </a:defRPr>
            </a:lvl6pPr>
            <a:lvl7pPr marL="3038666" indent="-233744" eaLnBrk="0" fontAlgn="base" hangingPunct="0">
              <a:spcBef>
                <a:spcPct val="0"/>
              </a:spcBef>
              <a:spcAft>
                <a:spcPct val="0"/>
              </a:spcAft>
              <a:defRPr>
                <a:solidFill>
                  <a:schemeClr val="tx1"/>
                </a:solidFill>
                <a:latin typeface="Arial" charset="0"/>
                <a:ea typeface="MS PGothic" charset="-128"/>
              </a:defRPr>
            </a:lvl7pPr>
            <a:lvl8pPr marL="3506153" indent="-233744" eaLnBrk="0" fontAlgn="base" hangingPunct="0">
              <a:spcBef>
                <a:spcPct val="0"/>
              </a:spcBef>
              <a:spcAft>
                <a:spcPct val="0"/>
              </a:spcAft>
              <a:defRPr>
                <a:solidFill>
                  <a:schemeClr val="tx1"/>
                </a:solidFill>
                <a:latin typeface="Arial" charset="0"/>
                <a:ea typeface="MS PGothic" charset="-128"/>
              </a:defRPr>
            </a:lvl8pPr>
            <a:lvl9pPr marL="3973640" indent="-233744" eaLnBrk="0" fontAlgn="base" hangingPunct="0">
              <a:spcBef>
                <a:spcPct val="0"/>
              </a:spcBef>
              <a:spcAft>
                <a:spcPct val="0"/>
              </a:spcAft>
              <a:defRPr>
                <a:solidFill>
                  <a:schemeClr val="tx1"/>
                </a:solidFill>
                <a:latin typeface="Arial" charset="0"/>
                <a:ea typeface="MS PGothic" charset="-128"/>
              </a:defRPr>
            </a:lvl9pPr>
          </a:lstStyle>
          <a:p>
            <a:fld id="{130D5402-DBDE-E645-BEC5-04966BED766A}" type="slidenum">
              <a:rPr lang="en-CA" altLang="en-US"/>
              <a:pPr/>
              <a:t>25</a:t>
            </a:fld>
            <a:endParaRPr lang="en-CA" altLang="en-US"/>
          </a:p>
        </p:txBody>
      </p:sp>
      <p:sp>
        <p:nvSpPr>
          <p:cNvPr id="97283"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fld id="{FE647FE6-4F27-934B-A1E0-26272B2B9B7A}" type="slidenum">
              <a:rPr lang="en-US" altLang="en-US" sz="1200">
                <a:solidFill>
                  <a:srgbClr val="000000"/>
                </a:solidFill>
                <a:latin typeface="Calibri" charset="0"/>
                <a:ea typeface="Geneva" charset="0"/>
              </a:rPr>
              <a:pPr algn="r" eaLnBrk="1" hangingPunct="1"/>
              <a:t>25</a:t>
            </a:fld>
            <a:endParaRPr lang="en-US" altLang="en-US" sz="1200">
              <a:solidFill>
                <a:srgbClr val="000000"/>
              </a:solidFill>
              <a:latin typeface="Calibri" charset="0"/>
              <a:ea typeface="Geneva"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Arial" charset="0"/>
              <a:cs typeface="Arial" charset="0"/>
            </a:endParaRPr>
          </a:p>
        </p:txBody>
      </p:sp>
    </p:spTree>
    <p:extLst>
      <p:ext uri="{BB962C8B-B14F-4D97-AF65-F5344CB8AC3E}">
        <p14:creationId xmlns:p14="http://schemas.microsoft.com/office/powerpoint/2010/main" val="74904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 name="Shape 8"/>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9" name="Shape 9"/>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 name="Shape 80"/>
          <p:cNvSpPr/>
          <p:nvPr userDrawn="1"/>
        </p:nvSpPr>
        <p:spPr>
          <a:xfrm>
            <a:off x="0" y="-12700"/>
            <a:ext cx="9144000" cy="152400"/>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7" name="Shape 57"/>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59" name="Shape 59"/>
          <p:cNvSpPr>
            <a:spLocks noGrp="1"/>
          </p:cNvSpPr>
          <p:nvPr>
            <p:ph type="sldNum" sz="quarter" idx="2"/>
          </p:nvPr>
        </p:nvSpPr>
        <p:spPr>
          <a:xfrm>
            <a:off x="8175634" y="6483956"/>
            <a:ext cx="282567" cy="287714"/>
          </a:xfrm>
          <a:prstGeom prst="rect">
            <a:avLst/>
          </a:prstGeom>
        </p:spPr>
        <p:txBody>
          <a:bodyPr wrap="none" lIns="46033" tIns="46033" rIns="46033" bIns="46033" anchor="ctr"/>
          <a:lstStyle>
            <a:lvl1pPr algn="r" defTabSz="457200">
              <a:defRPr sz="1400">
                <a:solidFill>
                  <a:srgbClr val="FFFFFF"/>
                </a:solidFill>
                <a:latin typeface="Times New Roman"/>
                <a:ea typeface="Times New Roman"/>
                <a:cs typeface="Times New Roman"/>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solidFill>
                  <a:srgbClr val="FFFFFF"/>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5" name="Shape 65"/>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solidFill>
                  <a:srgbClr val="FFFFFF"/>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7" name="Shape 67"/>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solidFill>
                  <a:srgbClr val="FFFFFF"/>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9" name="Shape 69"/>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71" name="Shape 71"/>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73" name="Shape 73"/>
          <p:cNvSpPr>
            <a:spLocks noGrp="1"/>
          </p:cNvSpPr>
          <p:nvPr>
            <p:ph type="sldNum" sz="quarter" idx="2"/>
          </p:nvPr>
        </p:nvSpPr>
        <p:spPr>
          <a:xfrm>
            <a:off x="6553200" y="6245225"/>
            <a:ext cx="2133600" cy="197384"/>
          </a:xfrm>
          <a:prstGeom prst="rect">
            <a:avLst/>
          </a:prstGeom>
        </p:spPr>
        <p:txBody>
          <a:bodyPr lIns="0" tIns="0" rIns="0" bIns="0"/>
          <a:lstStyle>
            <a:lvl1pPr algn="r" defTabSz="457200">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5" name="Shape 75"/>
          <p:cNvSpPr>
            <a:spLocks noGrp="1"/>
          </p:cNvSpPr>
          <p:nvPr>
            <p:ph type="sldNum" sz="quarter" idx="2"/>
          </p:nvPr>
        </p:nvSpPr>
        <p:spPr>
          <a:xfrm>
            <a:off x="6553200" y="6450011"/>
            <a:ext cx="2133600" cy="177801"/>
          </a:xfrm>
          <a:prstGeom prst="rect">
            <a:avLst/>
          </a:prstGeom>
        </p:spPr>
        <p:txBody>
          <a:bodyPr lIns="0" tIns="0" rIns="0" bIns="0" anchor="ctr"/>
          <a:lstStyle>
            <a:lvl1pPr algn="r" defTabSz="457200">
              <a:defRPr sz="1200">
                <a:solidFill>
                  <a:srgbClr val="898989"/>
                </a:solidFill>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pPr>
            <a:r>
              <a:rPr sz="4400"/>
              <a:t>Title Text</a:t>
            </a:r>
          </a:p>
        </p:txBody>
      </p:sp>
      <p:sp>
        <p:nvSpPr>
          <p:cNvPr id="21" name="Shape 21"/>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DE3D6A6C-70AF-CB4A-BC2A-A475B4613B16}" type="slidenum">
              <a:rPr lang="en-US"/>
              <a:pPr/>
              <a:t>‹#›</a:t>
            </a:fld>
            <a:endParaRPr lang="en-US"/>
          </a:p>
        </p:txBody>
      </p:sp>
    </p:spTree>
    <p:extLst>
      <p:ext uri="{BB962C8B-B14F-4D97-AF65-F5344CB8AC3E}">
        <p14:creationId xmlns:p14="http://schemas.microsoft.com/office/powerpoint/2010/main" val="172666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5" name="Shape 25"/>
          <p:cNvSpPr>
            <a:spLocks noGrp="1"/>
          </p:cNvSpPr>
          <p:nvPr>
            <p:ph type="body" idx="1"/>
          </p:nvPr>
        </p:nvSpPr>
        <p:spPr>
          <a:xfrm>
            <a:off x="457200" y="1435463"/>
            <a:ext cx="4040188" cy="739417"/>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 name="Shape 28"/>
          <p:cNvSpPr>
            <a:spLocks noGrp="1"/>
          </p:cNvSpPr>
          <p:nvPr>
            <p:ph type="title"/>
          </p:nvPr>
        </p:nvSpPr>
        <p:spPr>
          <a:xfrm>
            <a:off x="457200" y="0"/>
            <a:ext cx="8229600" cy="1692277"/>
          </a:xfrm>
          <a:prstGeom prst="rect">
            <a:avLst/>
          </a:prstGeom>
        </p:spPr>
        <p:txBody>
          <a:bodyPr/>
          <a:lstStyle/>
          <a:p>
            <a:pPr lvl="0">
              <a:defRPr sz="1800"/>
            </a:pPr>
            <a:r>
              <a:rPr sz="4400"/>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6"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7" y="4800600"/>
            <a:ext cx="5486405" cy="5667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7" y="5367337"/>
            <a:ext cx="5486405"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7"/>
            <a:ext cx="6019800" cy="6583366"/>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7" name="Shape 47"/>
          <p:cNvSpPr>
            <a:spLocks noGrp="1"/>
          </p:cNvSpPr>
          <p:nvPr>
            <p:ph type="title"/>
          </p:nvPr>
        </p:nvSpPr>
        <p:spPr>
          <a:xfrm>
            <a:off x="685800" y="1844675"/>
            <a:ext cx="7772400" cy="2041525"/>
          </a:xfrm>
          <a:prstGeom prst="rect">
            <a:avLst/>
          </a:prstGeom>
        </p:spPr>
        <p:txBody>
          <a:bodyPr lIns="0" tIns="0" rIns="0" bIns="0"/>
          <a:lstStyle/>
          <a:p>
            <a:pPr lvl="0">
              <a:defRPr sz="1800"/>
            </a:pPr>
            <a:r>
              <a:rPr sz="4400"/>
              <a:t>Title Text</a:t>
            </a:r>
          </a:p>
        </p:txBody>
      </p:sp>
      <p:sp>
        <p:nvSpPr>
          <p:cNvPr id="48" name="Shape 48"/>
          <p:cNvSpPr>
            <a:spLocks noGrp="1"/>
          </p:cNvSpPr>
          <p:nvPr>
            <p:ph type="body" idx="1"/>
          </p:nvPr>
        </p:nvSpPr>
        <p:spPr>
          <a:xfrm>
            <a:off x="1371600" y="3886200"/>
            <a:ext cx="6400800" cy="2971800"/>
          </a:xfrm>
          <a:prstGeom prst="rect">
            <a:avLst/>
          </a:prstGeom>
        </p:spPr>
        <p:txBody>
          <a:bodyPr lIns="0" tIns="0" rIns="0" bIns="0"/>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49" name="Shape 49"/>
          <p:cNvSpPr>
            <a:spLocks noGrp="1"/>
          </p:cNvSpPr>
          <p:nvPr>
            <p:ph type="sldNum" sz="quarter" idx="2"/>
          </p:nvPr>
        </p:nvSpPr>
        <p:spPr>
          <a:xfrm>
            <a:off x="6553200" y="6356350"/>
            <a:ext cx="2133600" cy="266700"/>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1.png" descr="ProctorGallagherInstitute_Horizontal_4PPT.png"/>
          <p:cNvPicPr/>
          <p:nvPr/>
        </p:nvPicPr>
        <p:blipFill>
          <a:blip r:embed="rId22">
            <a:extLst/>
          </a:blip>
          <a:srcRect l="17599" t="38889" r="12521" b="39043"/>
          <a:stretch>
            <a:fillRect/>
          </a:stretch>
        </p:blipFill>
        <p:spPr>
          <a:xfrm>
            <a:off x="7408862" y="6370635"/>
            <a:ext cx="1651006" cy="403231"/>
          </a:xfrm>
          <a:prstGeom prst="rect">
            <a:avLst/>
          </a:prstGeom>
          <a:ln w="12700">
            <a:miter lim="400000"/>
          </a:ln>
        </p:spPr>
      </p:pic>
      <p:pic>
        <p:nvPicPr>
          <p:cNvPr id="3" name="image2.png" descr="TIRnew-gradient.png"/>
          <p:cNvPicPr/>
          <p:nvPr/>
        </p:nvPicPr>
        <p:blipFill>
          <a:blip r:embed="rId23">
            <a:extLst/>
          </a:blip>
          <a:stretch>
            <a:fillRect/>
          </a:stretch>
        </p:blipFill>
        <p:spPr>
          <a:xfrm>
            <a:off x="47477" y="6400501"/>
            <a:ext cx="1552724" cy="373368"/>
          </a:xfrm>
          <a:prstGeom prst="rect">
            <a:avLst/>
          </a:prstGeom>
          <a:ln w="12700">
            <a:miter lim="400000"/>
          </a:ln>
        </p:spPr>
      </p:pic>
      <p:sp>
        <p:nvSpPr>
          <p:cNvPr id="4" name="Shape 4"/>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pPr>
            <a:r>
              <a:rPr sz="4400"/>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6" name="Shape 6"/>
          <p:cNvSpPr>
            <a:spLocks noGrp="1"/>
          </p:cNvSpPr>
          <p:nvPr>
            <p:ph type="sldNum" sz="quarter" idx="2"/>
          </p:nvPr>
        </p:nvSpPr>
        <p:spPr>
          <a:xfrm>
            <a:off x="6553200" y="6356349"/>
            <a:ext cx="2133600" cy="358137"/>
          </a:xfrm>
          <a:prstGeom prst="rect">
            <a:avLst/>
          </a:prstGeom>
          <a:ln w="12700">
            <a:miter lim="400000"/>
          </a:ln>
        </p:spPr>
        <p:txBody>
          <a:bodyPr lIns="45718" tIns="45718" rIns="45718" bIns="45718">
            <a:spAutoFit/>
          </a:bodyPr>
          <a:lstStyle>
            <a:lvl1pPr defTabSz="914400">
              <a:defRPr>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transition spd="med"/>
  <p:hf hdr="0" ftr="0" dt="0"/>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defRPr>
          <a:solidFill>
            <a:schemeClr val="tx1"/>
          </a:solidFill>
          <a:latin typeface="+mn-lt"/>
          <a:ea typeface="+mn-ea"/>
          <a:cs typeface="+mn-cs"/>
          <a:sym typeface="Calibri"/>
        </a:defRPr>
      </a:lvl1pPr>
      <a:lvl2pPr>
        <a:defRPr>
          <a:solidFill>
            <a:schemeClr val="tx1"/>
          </a:solidFill>
          <a:latin typeface="+mn-lt"/>
          <a:ea typeface="+mn-ea"/>
          <a:cs typeface="+mn-cs"/>
          <a:sym typeface="Calibri"/>
        </a:defRPr>
      </a:lvl2pPr>
      <a:lvl3pPr>
        <a:defRPr>
          <a:solidFill>
            <a:schemeClr val="tx1"/>
          </a:solidFill>
          <a:latin typeface="+mn-lt"/>
          <a:ea typeface="+mn-ea"/>
          <a:cs typeface="+mn-cs"/>
          <a:sym typeface="Calibri"/>
        </a:defRPr>
      </a:lvl3pPr>
      <a:lvl4pPr>
        <a:defRPr>
          <a:solidFill>
            <a:schemeClr val="tx1"/>
          </a:solidFill>
          <a:latin typeface="+mn-lt"/>
          <a:ea typeface="+mn-ea"/>
          <a:cs typeface="+mn-cs"/>
          <a:sym typeface="Calibri"/>
        </a:defRPr>
      </a:lvl4pPr>
      <a:lvl5pPr>
        <a:defRPr>
          <a:solidFill>
            <a:schemeClr val="tx1"/>
          </a:solidFill>
          <a:latin typeface="+mn-lt"/>
          <a:ea typeface="+mn-ea"/>
          <a:cs typeface="+mn-cs"/>
          <a:sym typeface="Calibri"/>
        </a:defRPr>
      </a:lvl5pPr>
      <a:lvl6pPr>
        <a:defRPr>
          <a:solidFill>
            <a:schemeClr val="tx1"/>
          </a:solidFill>
          <a:latin typeface="+mn-lt"/>
          <a:ea typeface="+mn-ea"/>
          <a:cs typeface="+mn-cs"/>
          <a:sym typeface="Calibri"/>
        </a:defRPr>
      </a:lvl6pPr>
      <a:lvl7pPr>
        <a:defRPr>
          <a:solidFill>
            <a:schemeClr val="tx1"/>
          </a:solidFill>
          <a:latin typeface="+mn-lt"/>
          <a:ea typeface="+mn-ea"/>
          <a:cs typeface="+mn-cs"/>
          <a:sym typeface="Calibri"/>
        </a:defRPr>
      </a:lvl7pPr>
      <a:lvl8pPr>
        <a:defRPr>
          <a:solidFill>
            <a:schemeClr val="tx1"/>
          </a:solidFill>
          <a:latin typeface="+mn-lt"/>
          <a:ea typeface="+mn-ea"/>
          <a:cs typeface="+mn-cs"/>
          <a:sym typeface="Calibri"/>
        </a:defRPr>
      </a:lvl8pPr>
      <a:lvl9pPr>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a/url?sa=i&amp;rct=j&amp;q=&amp;esrc=s&amp;source=images&amp;cd=&amp;cad=rja&amp;uact=8&amp;ved=0CAcQjRxqFQoTCKGzi7K6lckCFQGgPgod5DUImg&amp;url=https://www.youtube.com/watch?v=uYrGcJ7W8Y0&amp;psig=AFQjCNH_VPjEbf-c57MamiCdDjAy-s2G0g&amp;ust=1447780851827492" TargetMode="Externa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1.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a/url?sa=i&amp;rct=j&amp;q=&amp;esrc=s&amp;source=images&amp;cd=&amp;cad=rja&amp;uact=8&amp;ved=0CAcQjRxqFQoTCKGzi7K6lckCFQGgPgod5DUImg&amp;url=https://www.youtube.com/watch?v=uYrGcJ7W8Y0&amp;psig=AFQjCNH_VPjEbf-c57MamiCdDjAy-s2G0g&amp;ust=1447780851827492" TargetMode="External"/><Relationship Id="rId1" Type="http://schemas.openxmlformats.org/officeDocument/2006/relationships/slideLayout" Target="../slideLayouts/slideLayout20.xml"/><Relationship Id="rId5" Type="http://schemas.openxmlformats.org/officeDocument/2006/relationships/image" Target="\Users\macintoshhd\Desktop\55yrpptbrown.png" TargetMode="Externa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6"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3" name="Slide Number Placeholder 2"/>
          <p:cNvSpPr>
            <a:spLocks noGrp="1"/>
          </p:cNvSpPr>
          <p:nvPr>
            <p:ph type="sldNum" sz="quarter" idx="2"/>
          </p:nvPr>
        </p:nvSpPr>
        <p:spPr/>
        <p:txBody>
          <a:bodyPr/>
          <a:lstStyle/>
          <a:p>
            <a:pPr lvl="0"/>
            <a:fld id="{86CB4B4D-7CA3-9044-876B-883B54F8677D}" type="slidenum">
              <a:rPr lang="en-US" smtClean="0"/>
              <a:t>1</a:t>
            </a:fld>
            <a:endParaRPr lang="en-US"/>
          </a:p>
        </p:txBody>
      </p:sp>
      <p:pic>
        <p:nvPicPr>
          <p:cNvPr id="8" name="Picture 7">
            <a:extLst>
              <a:ext uri="{FF2B5EF4-FFF2-40B4-BE49-F238E27FC236}">
                <a16:creationId xmlns:a16="http://schemas.microsoft.com/office/drawing/2014/main" id="{B7514461-8A1C-4B1C-9675-3A93D8E9D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709" y="1528304"/>
            <a:ext cx="5014097" cy="3549305"/>
          </a:xfrm>
          <a:prstGeom prst="rect">
            <a:avLst/>
          </a:prstGeom>
        </p:spPr>
      </p:pic>
    </p:spTree>
    <p:extLst>
      <p:ext uri="{BB962C8B-B14F-4D97-AF65-F5344CB8AC3E}">
        <p14:creationId xmlns:p14="http://schemas.microsoft.com/office/powerpoint/2010/main" val="1270699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2211" y="969963"/>
            <a:ext cx="8037094" cy="2041525"/>
          </a:xfrm>
        </p:spPr>
        <p:style>
          <a:lnRef idx="2">
            <a:schemeClr val="accent5"/>
          </a:lnRef>
          <a:fillRef idx="1">
            <a:schemeClr val="lt1"/>
          </a:fillRef>
          <a:effectRef idx="0">
            <a:schemeClr val="accent5"/>
          </a:effectRef>
          <a:fontRef idx="minor">
            <a:schemeClr val="dk1"/>
          </a:fontRef>
        </p:style>
        <p:txBody>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Knowing-Doing Gap</a:t>
            </a:r>
          </a:p>
        </p:txBody>
      </p:sp>
      <p:sp>
        <p:nvSpPr>
          <p:cNvPr id="6" name="Slide Number Placeholder 5"/>
          <p:cNvSpPr>
            <a:spLocks noGrp="1"/>
          </p:cNvSpPr>
          <p:nvPr>
            <p:ph type="sldNum" sz="quarter" idx="2"/>
          </p:nvPr>
        </p:nvSpPr>
        <p:spPr/>
        <p:txBody>
          <a:bodyPr/>
          <a:lstStyle/>
          <a:p>
            <a:pPr lvl="0"/>
            <a:fld id="{86CB4B4D-7CA3-9044-876B-883B54F8677D}" type="slidenum">
              <a:rPr lang="en-US" smtClean="0"/>
              <a:t>10</a:t>
            </a:fld>
            <a:endParaRPr lang="en-US"/>
          </a:p>
        </p:txBody>
      </p:sp>
      <p:pic>
        <p:nvPicPr>
          <p:cNvPr id="4" name="Picture 3">
            <a:extLst>
              <a:ext uri="{FF2B5EF4-FFF2-40B4-BE49-F238E27FC236}">
                <a16:creationId xmlns:a16="http://schemas.microsoft.com/office/drawing/2014/main" id="{B8A472E5-14B5-43CD-BD41-E248239C7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312" y="3269113"/>
            <a:ext cx="6274891" cy="3375429"/>
          </a:xfrm>
          <a:prstGeom prst="rect">
            <a:avLst/>
          </a:prstGeom>
        </p:spPr>
      </p:pic>
    </p:spTree>
    <p:extLst>
      <p:ext uri="{BB962C8B-B14F-4D97-AF65-F5344CB8AC3E}">
        <p14:creationId xmlns:p14="http://schemas.microsoft.com/office/powerpoint/2010/main" val="131671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1371600" y="677070"/>
            <a:ext cx="6705600" cy="447675"/>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Let's Take A Closer Look At...</a:t>
            </a:r>
          </a:p>
        </p:txBody>
      </p:sp>
      <p:grpSp>
        <p:nvGrpSpPr>
          <p:cNvPr id="109571" name="Group 3"/>
          <p:cNvGrpSpPr>
            <a:grpSpLocks/>
          </p:cNvGrpSpPr>
          <p:nvPr/>
        </p:nvGrpSpPr>
        <p:grpSpPr bwMode="auto">
          <a:xfrm>
            <a:off x="914400" y="1232695"/>
            <a:ext cx="7620000" cy="4948239"/>
            <a:chOff x="576" y="513"/>
            <a:chExt cx="4800" cy="3807"/>
          </a:xfrm>
        </p:grpSpPr>
        <p:pic>
          <p:nvPicPr>
            <p:cNvPr id="418820" name="Picture 4" descr="shutterstock_1008153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13"/>
              <a:ext cx="4800" cy="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21" name="WordArt 5"/>
            <p:cNvSpPr>
              <a:spLocks noChangeArrowheads="1" noChangeShapeType="1" noTextEdit="1"/>
            </p:cNvSpPr>
            <p:nvPr/>
          </p:nvSpPr>
          <p:spPr bwMode="auto">
            <a:xfrm>
              <a:off x="816" y="3984"/>
              <a:ext cx="4272" cy="336"/>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chemeClr val="bg1"/>
                  </a:solidFill>
                  <a:latin typeface="Times New Roman" charset="0"/>
                  <a:ea typeface="Times New Roman" charset="0"/>
                  <a:cs typeface="Times New Roman" charset="0"/>
                </a:rPr>
                <a:t>And How They Happen </a:t>
              </a:r>
            </a:p>
          </p:txBody>
        </p:sp>
      </p:grpSp>
      <p:sp>
        <p:nvSpPr>
          <p:cNvPr id="2" name="Slide Number Placeholder 1"/>
          <p:cNvSpPr>
            <a:spLocks noGrp="1"/>
          </p:cNvSpPr>
          <p:nvPr>
            <p:ph type="sldNum" sz="quarter" idx="12"/>
          </p:nvPr>
        </p:nvSpPr>
        <p:spPr/>
        <p:txBody>
          <a:bodyPr/>
          <a:lstStyle/>
          <a:p>
            <a:fld id="{DE3D6A6C-70AF-CB4A-BC2A-A475B4613B16}" type="slidenum">
              <a:rPr lang="en-US" smtClean="0"/>
              <a:pPr/>
              <a:t>11</a:t>
            </a:fld>
            <a:endParaRPr lang="en-US"/>
          </a:p>
        </p:txBody>
      </p:sp>
    </p:spTree>
    <p:extLst>
      <p:ext uri="{BB962C8B-B14F-4D97-AF65-F5344CB8AC3E}">
        <p14:creationId xmlns:p14="http://schemas.microsoft.com/office/powerpoint/2010/main" val="112181158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1000" fill="hold"/>
                                        <p:tgtEl>
                                          <p:spTgt spid="109570"/>
                                        </p:tgtEl>
                                        <p:attrNameLst>
                                          <p:attrName>ppt_w</p:attrName>
                                        </p:attrNameLst>
                                      </p:cBhvr>
                                      <p:tavLst>
                                        <p:tav tm="0">
                                          <p:val>
                                            <p:fltVal val="0"/>
                                          </p:val>
                                        </p:tav>
                                        <p:tav tm="100000">
                                          <p:val>
                                            <p:strVal val="#ppt_w"/>
                                          </p:val>
                                        </p:tav>
                                      </p:tavLst>
                                    </p:anim>
                                    <p:anim calcmode="lin" valueType="num">
                                      <p:cBhvr>
                                        <p:cTn id="8" dur="1000" fill="hold"/>
                                        <p:tgtEl>
                                          <p:spTgt spid="10957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2" presetClass="entr" presetSubtype="1" fill="hold" nodeType="after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wipe(up)">
                                      <p:cBhvr>
                                        <p:cTn id="12" dur="20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0" y="548480"/>
            <a:ext cx="9144000" cy="5763419"/>
          </a:xfrm>
          <a:prstGeom prst="rect">
            <a:avLst/>
          </a:prstGeom>
          <a:solidFill>
            <a:srgbClr val="00002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fontAlgn="base">
              <a:spcBef>
                <a:spcPct val="20000"/>
              </a:spcBef>
              <a:spcAft>
                <a:spcPct val="0"/>
              </a:spcAft>
              <a:buChar char="»"/>
              <a:defRPr sz="2000">
                <a:solidFill>
                  <a:schemeClr val="tx1"/>
                </a:solidFill>
                <a:latin typeface="Arial" charset="0"/>
                <a:ea typeface="Arial" charset="0"/>
                <a:cs typeface="Arial" charset="0"/>
              </a:defRPr>
            </a:lvl6pPr>
            <a:lvl7pPr marL="2971800" indent="-228600" fontAlgn="base">
              <a:spcBef>
                <a:spcPct val="20000"/>
              </a:spcBef>
              <a:spcAft>
                <a:spcPct val="0"/>
              </a:spcAft>
              <a:buChar char="»"/>
              <a:defRPr sz="2000">
                <a:solidFill>
                  <a:schemeClr val="tx1"/>
                </a:solidFill>
                <a:latin typeface="Arial" charset="0"/>
                <a:ea typeface="Arial" charset="0"/>
                <a:cs typeface="Arial" charset="0"/>
              </a:defRPr>
            </a:lvl7pPr>
            <a:lvl8pPr marL="3429000" indent="-228600" fontAlgn="base">
              <a:spcBef>
                <a:spcPct val="20000"/>
              </a:spcBef>
              <a:spcAft>
                <a:spcPct val="0"/>
              </a:spcAft>
              <a:buChar char="»"/>
              <a:defRPr sz="2000">
                <a:solidFill>
                  <a:schemeClr val="tx1"/>
                </a:solidFill>
                <a:latin typeface="Arial" charset="0"/>
                <a:ea typeface="Arial" charset="0"/>
                <a:cs typeface="Arial" charset="0"/>
              </a:defRPr>
            </a:lvl8pPr>
            <a:lvl9pPr marL="3886200" indent="-228600" fontAlgn="base">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CA" altLang="en-US" sz="1800"/>
          </a:p>
        </p:txBody>
      </p:sp>
      <p:sp>
        <p:nvSpPr>
          <p:cNvPr id="108547" name="WordArt 3"/>
          <p:cNvSpPr>
            <a:spLocks noChangeArrowheads="1" noChangeShapeType="1" noTextEdit="1"/>
          </p:cNvSpPr>
          <p:nvPr/>
        </p:nvSpPr>
        <p:spPr bwMode="auto">
          <a:xfrm>
            <a:off x="5486400" y="4453731"/>
            <a:ext cx="3276600" cy="439738"/>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RESULTS</a:t>
            </a:r>
          </a:p>
        </p:txBody>
      </p:sp>
      <p:grpSp>
        <p:nvGrpSpPr>
          <p:cNvPr id="108548" name="Group 4"/>
          <p:cNvGrpSpPr>
            <a:grpSpLocks/>
          </p:cNvGrpSpPr>
          <p:nvPr/>
        </p:nvGrpSpPr>
        <p:grpSpPr bwMode="auto">
          <a:xfrm>
            <a:off x="5734050" y="3685382"/>
            <a:ext cx="2876550" cy="1984375"/>
            <a:chOff x="3312" y="2352"/>
            <a:chExt cx="1812" cy="1488"/>
          </a:xfrm>
        </p:grpSpPr>
        <p:sp>
          <p:nvSpPr>
            <p:cNvPr id="417797" name="WordArt 5"/>
            <p:cNvSpPr>
              <a:spLocks noChangeArrowheads="1" noChangeShapeType="1" noTextEdit="1"/>
            </p:cNvSpPr>
            <p:nvPr/>
          </p:nvSpPr>
          <p:spPr bwMode="auto">
            <a:xfrm>
              <a:off x="3456" y="2352"/>
              <a:ext cx="1440" cy="33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HOW DO</a:t>
              </a:r>
            </a:p>
          </p:txBody>
        </p:sp>
        <p:sp>
          <p:nvSpPr>
            <p:cNvPr id="417798" name="WordArt 6"/>
            <p:cNvSpPr>
              <a:spLocks noChangeArrowheads="1" noChangeShapeType="1" noTextEdit="1"/>
            </p:cNvSpPr>
            <p:nvPr/>
          </p:nvSpPr>
          <p:spPr bwMode="auto">
            <a:xfrm>
              <a:off x="3312" y="3510"/>
              <a:ext cx="1812" cy="33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HAPPEN</a:t>
              </a:r>
            </a:p>
          </p:txBody>
        </p:sp>
      </p:grpSp>
      <p:sp>
        <p:nvSpPr>
          <p:cNvPr id="108551" name="Text Box 7"/>
          <p:cNvSpPr txBox="1">
            <a:spLocks noChangeArrowheads="1"/>
          </p:cNvSpPr>
          <p:nvPr/>
        </p:nvSpPr>
        <p:spPr bwMode="auto">
          <a:xfrm>
            <a:off x="3733800" y="-27782"/>
            <a:ext cx="3048000" cy="7605713"/>
          </a:xfrm>
          <a:prstGeom prst="rect">
            <a:avLst/>
          </a:prstGeom>
          <a:noFill/>
          <a:ln>
            <a:noFill/>
          </a:ln>
          <a:effectLst>
            <a:outerShdw blurRad="63500" dist="38099" dir="2700000" algn="ctr" rotWithShape="0">
              <a:srgbClr val="00002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fontAlgn="base">
              <a:spcBef>
                <a:spcPct val="20000"/>
              </a:spcBef>
              <a:spcAft>
                <a:spcPct val="0"/>
              </a:spcAft>
              <a:buChar char="»"/>
              <a:defRPr sz="2000">
                <a:solidFill>
                  <a:schemeClr val="tx1"/>
                </a:solidFill>
                <a:latin typeface="Arial" charset="0"/>
                <a:ea typeface="Arial" charset="0"/>
                <a:cs typeface="Arial" charset="0"/>
              </a:defRPr>
            </a:lvl6pPr>
            <a:lvl7pPr marL="2971800" indent="-228600" fontAlgn="base">
              <a:spcBef>
                <a:spcPct val="20000"/>
              </a:spcBef>
              <a:spcAft>
                <a:spcPct val="0"/>
              </a:spcAft>
              <a:buChar char="»"/>
              <a:defRPr sz="2000">
                <a:solidFill>
                  <a:schemeClr val="tx1"/>
                </a:solidFill>
                <a:latin typeface="Arial" charset="0"/>
                <a:ea typeface="Arial" charset="0"/>
                <a:cs typeface="Arial" charset="0"/>
              </a:defRPr>
            </a:lvl7pPr>
            <a:lvl8pPr marL="3429000" indent="-228600" fontAlgn="base">
              <a:spcBef>
                <a:spcPct val="20000"/>
              </a:spcBef>
              <a:spcAft>
                <a:spcPct val="0"/>
              </a:spcAft>
              <a:buChar char="»"/>
              <a:defRPr sz="2000">
                <a:solidFill>
                  <a:schemeClr val="tx1"/>
                </a:solidFill>
                <a:latin typeface="Arial" charset="0"/>
                <a:ea typeface="Arial" charset="0"/>
                <a:cs typeface="Arial" charset="0"/>
              </a:defRPr>
            </a:lvl8pPr>
            <a:lvl9pPr marL="3886200" indent="-228600" fontAlgn="base">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n-US" altLang="en-US" sz="49300">
                <a:solidFill>
                  <a:srgbClr val="FFFF00"/>
                </a:solidFill>
                <a:latin typeface="Brush Script MT" charset="0"/>
              </a:rPr>
              <a:t>?</a:t>
            </a:r>
          </a:p>
        </p:txBody>
      </p:sp>
      <p:grpSp>
        <p:nvGrpSpPr>
          <p:cNvPr id="108552" name="Group 8"/>
          <p:cNvGrpSpPr>
            <a:grpSpLocks/>
          </p:cNvGrpSpPr>
          <p:nvPr/>
        </p:nvGrpSpPr>
        <p:grpSpPr bwMode="auto">
          <a:xfrm>
            <a:off x="685800" y="996157"/>
            <a:ext cx="3886200" cy="2239963"/>
            <a:chOff x="432" y="336"/>
            <a:chExt cx="2448" cy="1680"/>
          </a:xfrm>
        </p:grpSpPr>
        <p:sp>
          <p:nvSpPr>
            <p:cNvPr id="417801" name="WordArt 9"/>
            <p:cNvSpPr>
              <a:spLocks noChangeArrowheads="1" noChangeShapeType="1" noTextEdit="1"/>
            </p:cNvSpPr>
            <p:nvPr/>
          </p:nvSpPr>
          <p:spPr bwMode="auto">
            <a:xfrm>
              <a:off x="432" y="336"/>
              <a:ext cx="2448" cy="48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DO RESULTS</a:t>
              </a:r>
            </a:p>
          </p:txBody>
        </p:sp>
        <p:sp>
          <p:nvSpPr>
            <p:cNvPr id="417802" name="WordArt 10"/>
            <p:cNvSpPr>
              <a:spLocks noChangeArrowheads="1" noChangeShapeType="1" noTextEdit="1"/>
            </p:cNvSpPr>
            <p:nvPr/>
          </p:nvSpPr>
          <p:spPr bwMode="auto">
            <a:xfrm>
              <a:off x="588" y="1590"/>
              <a:ext cx="2100" cy="426"/>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HAPPEN</a:t>
              </a:r>
            </a:p>
          </p:txBody>
        </p:sp>
        <p:sp>
          <p:nvSpPr>
            <p:cNvPr id="417803" name="WordArt 11"/>
            <p:cNvSpPr>
              <a:spLocks noChangeArrowheads="1" noChangeShapeType="1" noTextEdit="1"/>
            </p:cNvSpPr>
            <p:nvPr/>
          </p:nvSpPr>
          <p:spPr bwMode="auto">
            <a:xfrm>
              <a:off x="864" y="1008"/>
              <a:ext cx="1440" cy="384"/>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JUST</a:t>
              </a:r>
            </a:p>
          </p:txBody>
        </p:sp>
      </p:grpSp>
      <p:sp>
        <p:nvSpPr>
          <p:cNvPr id="2" name="Slide Number Placeholder 1"/>
          <p:cNvSpPr>
            <a:spLocks noGrp="1"/>
          </p:cNvSpPr>
          <p:nvPr>
            <p:ph type="sldNum" sz="quarter" idx="12"/>
          </p:nvPr>
        </p:nvSpPr>
        <p:spPr/>
        <p:txBody>
          <a:bodyPr/>
          <a:lstStyle/>
          <a:p>
            <a:fld id="{DE3D6A6C-70AF-CB4A-BC2A-A475B4613B16}" type="slidenum">
              <a:rPr lang="en-US" smtClean="0"/>
              <a:pPr/>
              <a:t>12</a:t>
            </a:fld>
            <a:endParaRPr lang="en-US"/>
          </a:p>
        </p:txBody>
      </p:sp>
    </p:spTree>
    <p:extLst>
      <p:ext uri="{BB962C8B-B14F-4D97-AF65-F5344CB8AC3E}">
        <p14:creationId xmlns:p14="http://schemas.microsoft.com/office/powerpoint/2010/main" val="19304637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fade">
                                      <p:cBhvr>
                                        <p:cTn id="7" dur="20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08551">
                                            <p:txEl>
                                              <p:pRg st="0" end="0"/>
                                            </p:txEl>
                                          </p:spTgt>
                                        </p:tgtEl>
                                        <p:attrNameLst>
                                          <p:attrName>style.visibility</p:attrName>
                                        </p:attrNameLst>
                                      </p:cBhvr>
                                      <p:to>
                                        <p:strVal val="visible"/>
                                      </p:to>
                                    </p:set>
                                    <p:animEffect transition="in" filter="fade">
                                      <p:cBhvr>
                                        <p:cTn id="12" dur="1000"/>
                                        <p:tgtEl>
                                          <p:spTgt spid="108551">
                                            <p:txEl>
                                              <p:pRg st="0" end="0"/>
                                            </p:txEl>
                                          </p:spTgt>
                                        </p:tgtEl>
                                      </p:cBhvr>
                                    </p:animEffect>
                                    <p:anim calcmode="lin" valueType="num">
                                      <p:cBhvr>
                                        <p:cTn id="13" dur="1000" fill="hold"/>
                                        <p:tgtEl>
                                          <p:spTgt spid="1085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8551">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8548"/>
                                        </p:tgtEl>
                                        <p:attrNameLst>
                                          <p:attrName>style.visibility</p:attrName>
                                        </p:attrNameLst>
                                      </p:cBhvr>
                                      <p:to>
                                        <p:strVal val="visible"/>
                                      </p:to>
                                    </p:set>
                                    <p:animEffect transition="in" filter="fade">
                                      <p:cBhvr>
                                        <p:cTn id="18" dur="2000"/>
                                        <p:tgtEl>
                                          <p:spTgt spid="1085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32" fill="hold" nodeType="clickEffect">
                                  <p:stCondLst>
                                    <p:cond delay="0"/>
                                  </p:stCondLst>
                                  <p:childTnLst>
                                    <p:set>
                                      <p:cBhvr>
                                        <p:cTn id="22" dur="1" fill="hold">
                                          <p:stCondLst>
                                            <p:cond delay="0"/>
                                          </p:stCondLst>
                                        </p:cTn>
                                        <p:tgtEl>
                                          <p:spTgt spid="108552"/>
                                        </p:tgtEl>
                                        <p:attrNameLst>
                                          <p:attrName>style.visibility</p:attrName>
                                        </p:attrNameLst>
                                      </p:cBhvr>
                                      <p:to>
                                        <p:strVal val="visible"/>
                                      </p:to>
                                    </p:set>
                                    <p:animEffect transition="in" filter="diamond(out)">
                                      <p:cBhvr>
                                        <p:cTn id="23" dur="2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442" name="Group 2"/>
          <p:cNvGrpSpPr>
            <a:grpSpLocks/>
          </p:cNvGrpSpPr>
          <p:nvPr/>
        </p:nvGrpSpPr>
        <p:grpSpPr bwMode="auto">
          <a:xfrm>
            <a:off x="660400" y="3817583"/>
            <a:ext cx="2071688" cy="870710"/>
            <a:chOff x="432" y="2947"/>
            <a:chExt cx="1305" cy="653"/>
          </a:xfrm>
        </p:grpSpPr>
        <p:sp>
          <p:nvSpPr>
            <p:cNvPr id="445443" name="Rectangle 3"/>
            <p:cNvSpPr>
              <a:spLocks noChangeArrowheads="1"/>
            </p:cNvSpPr>
            <p:nvPr/>
          </p:nvSpPr>
          <p:spPr bwMode="auto">
            <a:xfrm>
              <a:off x="432" y="2947"/>
              <a:ext cx="356" cy="5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000" b="1">
                  <a:solidFill>
                    <a:schemeClr val="bg1"/>
                  </a:solidFill>
                  <a:latin typeface="Times New Roman" charset="0"/>
                </a:rPr>
                <a:t>1.</a:t>
              </a:r>
            </a:p>
          </p:txBody>
        </p:sp>
        <p:grpSp>
          <p:nvGrpSpPr>
            <p:cNvPr id="445444" name="Group 4"/>
            <p:cNvGrpSpPr>
              <a:grpSpLocks/>
            </p:cNvGrpSpPr>
            <p:nvPr/>
          </p:nvGrpSpPr>
          <p:grpSpPr bwMode="auto">
            <a:xfrm>
              <a:off x="729" y="2969"/>
              <a:ext cx="1008" cy="631"/>
              <a:chOff x="729" y="2969"/>
              <a:chExt cx="1008" cy="631"/>
            </a:xfrm>
          </p:grpSpPr>
          <p:sp>
            <p:nvSpPr>
              <p:cNvPr id="445445" name="Rectangle 5"/>
              <p:cNvSpPr>
                <a:spLocks noChangeArrowheads="1"/>
              </p:cNvSpPr>
              <p:nvPr/>
            </p:nvSpPr>
            <p:spPr bwMode="auto">
              <a:xfrm>
                <a:off x="729" y="2969"/>
                <a:ext cx="900" cy="3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50000"/>
                  </a:spcBef>
                </a:pPr>
                <a:r>
                  <a:rPr lang="en-US" altLang="en-US" sz="2400" b="1" dirty="0">
                    <a:solidFill>
                      <a:schemeClr val="tx1"/>
                    </a:solidFill>
                    <a:effectLst>
                      <a:outerShdw blurRad="38100" dist="38100" dir="2700000" algn="tl">
                        <a:srgbClr val="FFFFFF"/>
                      </a:outerShdw>
                    </a:effectLst>
                    <a:latin typeface="Times New Roman" charset="0"/>
                  </a:rPr>
                  <a:t> </a:t>
                </a:r>
                <a:r>
                  <a:rPr lang="en-US" altLang="en-US" sz="2400" b="1" dirty="0">
                    <a:solidFill>
                      <a:schemeClr val="tx1"/>
                    </a:solidFill>
                    <a:effectLst>
                      <a:outerShdw blurRad="38100" dist="38100" dir="2700000" algn="tl">
                        <a:srgbClr val="808080"/>
                      </a:outerShdw>
                    </a:effectLst>
                    <a:latin typeface="Times New Roman" charset="0"/>
                  </a:rPr>
                  <a:t>WHERE</a:t>
                </a:r>
              </a:p>
            </p:txBody>
          </p:sp>
          <p:sp>
            <p:nvSpPr>
              <p:cNvPr id="445446" name="Rectangle 6"/>
              <p:cNvSpPr>
                <a:spLocks noChangeArrowheads="1"/>
              </p:cNvSpPr>
              <p:nvPr/>
            </p:nvSpPr>
            <p:spPr bwMode="auto">
              <a:xfrm>
                <a:off x="740" y="3257"/>
                <a:ext cx="997" cy="3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50000"/>
                  </a:spcBef>
                </a:pPr>
                <a:r>
                  <a:rPr lang="en-US" altLang="en-US" sz="2400" b="1" dirty="0">
                    <a:solidFill>
                      <a:schemeClr val="tx1"/>
                    </a:solidFill>
                    <a:effectLst>
                      <a:outerShdw blurRad="38100" dist="38100" dir="2700000" algn="tl">
                        <a:srgbClr val="808080"/>
                      </a:outerShdw>
                    </a:effectLst>
                    <a:latin typeface="Times New Roman" charset="0"/>
                  </a:rPr>
                  <a:t>YOU ARE</a:t>
                </a:r>
              </a:p>
            </p:txBody>
          </p:sp>
        </p:grpSp>
      </p:grpSp>
      <p:grpSp>
        <p:nvGrpSpPr>
          <p:cNvPr id="445447" name="Group 7"/>
          <p:cNvGrpSpPr>
            <a:grpSpLocks/>
          </p:cNvGrpSpPr>
          <p:nvPr/>
        </p:nvGrpSpPr>
        <p:grpSpPr bwMode="auto">
          <a:xfrm>
            <a:off x="3937000" y="892969"/>
            <a:ext cx="2482850" cy="900112"/>
            <a:chOff x="2516" y="624"/>
            <a:chExt cx="1564" cy="675"/>
          </a:xfrm>
        </p:grpSpPr>
        <p:sp>
          <p:nvSpPr>
            <p:cNvPr id="445448" name="Rectangle 8"/>
            <p:cNvSpPr>
              <a:spLocks noChangeArrowheads="1"/>
            </p:cNvSpPr>
            <p:nvPr/>
          </p:nvSpPr>
          <p:spPr bwMode="auto">
            <a:xfrm>
              <a:off x="2516" y="681"/>
              <a:ext cx="1564" cy="618"/>
            </a:xfrm>
            <a:prstGeom prst="rect">
              <a:avLst/>
            </a:prstGeom>
            <a:noFill/>
            <a:ln>
              <a:noFill/>
            </a:ln>
            <a:effectLst/>
            <a:extLst>
              <a:ext uri="{909E8E84-426E-40DD-AFC4-6F175D3DCCD1}">
                <a14:hiddenFill xmlns:a14="http://schemas.microsoft.com/office/drawing/2010/main">
                  <a:solidFill>
                    <a:srgbClr val="8FACFD"/>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blurRad="63500" dist="28398" dir="14606097" algn="ctr" rotWithShape="0">
                      <a:srgbClr val="FFFF00">
                        <a:alpha val="74998"/>
                      </a:srgbClr>
                    </a:outerShdw>
                  </a:effectLst>
                </a14:hiddenEffects>
              </a:ext>
            </a:extLst>
          </p:spPr>
          <p:txBody>
            <a:bodyPr lIns="92031" tIns="46017" rIns="92031" bIns="46017">
              <a:spAutoFit/>
            </a:bodyPr>
            <a:lstStyle/>
            <a:p>
              <a:pPr algn="ctr">
                <a:lnSpc>
                  <a:spcPct val="75000"/>
                </a:lnSpc>
              </a:pPr>
              <a:r>
                <a:rPr lang="en-US" altLang="en-US" sz="4400" b="1">
                  <a:solidFill>
                    <a:schemeClr val="bg1"/>
                  </a:solidFill>
                  <a:latin typeface="Times New Roman" charset="0"/>
                </a:rPr>
                <a:t> </a:t>
              </a:r>
              <a:r>
                <a:rPr lang="en-US" altLang="en-US" sz="2400" b="1">
                  <a:solidFill>
                    <a:schemeClr val="bg1"/>
                  </a:solidFill>
                  <a:latin typeface="Times New Roman" charset="0"/>
                </a:rPr>
                <a:t>WHERE </a:t>
              </a:r>
            </a:p>
            <a:p>
              <a:pPr algn="ctr">
                <a:lnSpc>
                  <a:spcPct val="75000"/>
                </a:lnSpc>
              </a:pPr>
              <a:r>
                <a:rPr lang="en-US" altLang="en-US" sz="2000" b="1">
                  <a:solidFill>
                    <a:schemeClr val="bg1"/>
                  </a:solidFill>
                  <a:latin typeface="Times New Roman" charset="0"/>
                </a:rPr>
                <a:t>YOUARE GOING</a:t>
              </a:r>
            </a:p>
          </p:txBody>
        </p:sp>
        <p:sp>
          <p:nvSpPr>
            <p:cNvPr id="445449" name="Rectangle 9"/>
            <p:cNvSpPr>
              <a:spLocks noChangeArrowheads="1"/>
            </p:cNvSpPr>
            <p:nvPr/>
          </p:nvSpPr>
          <p:spPr bwMode="auto">
            <a:xfrm>
              <a:off x="2620" y="624"/>
              <a:ext cx="548" cy="531"/>
            </a:xfrm>
            <a:prstGeom prst="rect">
              <a:avLst/>
            </a:prstGeom>
            <a:noFill/>
            <a:ln>
              <a:noFill/>
            </a:ln>
            <a:effectLst/>
            <a:extLst>
              <a:ext uri="{909E8E84-426E-40DD-AFC4-6F175D3DCCD1}">
                <a14:hiddenFill xmlns:a14="http://schemas.microsoft.com/office/drawing/2010/main">
                  <a:solidFill>
                    <a:srgbClr val="00996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40161" dir="11906097" algn="ctr" rotWithShape="0">
                      <a:srgbClr val="FFFF00">
                        <a:alpha val="74998"/>
                      </a:srgbClr>
                    </a:outerShdw>
                  </a:effectLst>
                </a14:hiddenEffects>
              </a:ext>
            </a:extLst>
          </p:spPr>
          <p:txBody>
            <a:bodyPr lIns="92031" tIns="46017" rIns="92031" bIns="46017">
              <a:spAutoFit/>
            </a:bodyPr>
            <a:lstStyle/>
            <a:p>
              <a:r>
                <a:rPr lang="en-US" altLang="en-US" sz="3600" b="1">
                  <a:solidFill>
                    <a:schemeClr val="bg1"/>
                  </a:solidFill>
                  <a:latin typeface="Times New Roman" charset="0"/>
                </a:rPr>
                <a:t>2</a:t>
              </a:r>
              <a:r>
                <a:rPr lang="en-US" altLang="en-US" sz="4000" b="1">
                  <a:solidFill>
                    <a:schemeClr val="bg1"/>
                  </a:solidFill>
                  <a:latin typeface="Times New Roman" charset="0"/>
                </a:rPr>
                <a:t>.</a:t>
              </a:r>
            </a:p>
          </p:txBody>
        </p:sp>
      </p:grpSp>
      <p:sp>
        <p:nvSpPr>
          <p:cNvPr id="445450" name="Freeform 10"/>
          <p:cNvSpPr>
            <a:spLocks/>
          </p:cNvSpPr>
          <p:nvPr/>
        </p:nvSpPr>
        <p:spPr bwMode="auto">
          <a:xfrm>
            <a:off x="6146800" y="654845"/>
            <a:ext cx="1739900" cy="1455737"/>
          </a:xfrm>
          <a:custGeom>
            <a:avLst/>
            <a:gdLst>
              <a:gd name="T0" fmla="*/ 548 w 1095"/>
              <a:gd name="T1" fmla="*/ 0 h 1047"/>
              <a:gd name="T2" fmla="*/ 693 w 1095"/>
              <a:gd name="T3" fmla="*/ 352 h 1047"/>
              <a:gd name="T4" fmla="*/ 1094 w 1095"/>
              <a:gd name="T5" fmla="*/ 381 h 1047"/>
              <a:gd name="T6" fmla="*/ 784 w 1095"/>
              <a:gd name="T7" fmla="*/ 650 h 1047"/>
              <a:gd name="T8" fmla="*/ 887 w 1095"/>
              <a:gd name="T9" fmla="*/ 1046 h 1047"/>
              <a:gd name="T10" fmla="*/ 548 w 1095"/>
              <a:gd name="T11" fmla="*/ 824 h 1047"/>
              <a:gd name="T12" fmla="*/ 208 w 1095"/>
              <a:gd name="T13" fmla="*/ 1046 h 1047"/>
              <a:gd name="T14" fmla="*/ 295 w 1095"/>
              <a:gd name="T15" fmla="*/ 650 h 1047"/>
              <a:gd name="T16" fmla="*/ 0 w 1095"/>
              <a:gd name="T17" fmla="*/ 381 h 1047"/>
              <a:gd name="T18" fmla="*/ 401 w 1095"/>
              <a:gd name="T19" fmla="*/ 352 h 1047"/>
              <a:gd name="T20" fmla="*/ 548 w 1095"/>
              <a:gd name="T21" fmla="*/ 0 h 1047"/>
              <a:gd name="T22" fmla="*/ 548 w 1095"/>
              <a:gd name="T23" fmla="*/ 45 h 1047"/>
              <a:gd name="T24" fmla="*/ 455 w 1095"/>
              <a:gd name="T25" fmla="*/ 427 h 1047"/>
              <a:gd name="T26" fmla="*/ 48 w 1095"/>
              <a:gd name="T27" fmla="*/ 398 h 1047"/>
              <a:gd name="T28" fmla="*/ 387 w 1095"/>
              <a:gd name="T29" fmla="*/ 626 h 1047"/>
              <a:gd name="T30" fmla="*/ 239 w 1095"/>
              <a:gd name="T31" fmla="*/ 1002 h 1047"/>
              <a:gd name="T32" fmla="*/ 548 w 1095"/>
              <a:gd name="T33" fmla="*/ 734 h 1047"/>
              <a:gd name="T34" fmla="*/ 855 w 1095"/>
              <a:gd name="T35" fmla="*/ 1002 h 1047"/>
              <a:gd name="T36" fmla="*/ 700 w 1095"/>
              <a:gd name="T37" fmla="*/ 626 h 1047"/>
              <a:gd name="T38" fmla="*/ 1045 w 1095"/>
              <a:gd name="T39" fmla="*/ 398 h 1047"/>
              <a:gd name="T40" fmla="*/ 640 w 1095"/>
              <a:gd name="T41" fmla="*/ 427 h 1047"/>
              <a:gd name="T42" fmla="*/ 548 w 1095"/>
              <a:gd name="T43" fmla="*/ 45 h 1047"/>
              <a:gd name="T44" fmla="*/ 548 w 1095"/>
              <a:gd name="T45"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047">
                <a:moveTo>
                  <a:pt x="548" y="0"/>
                </a:moveTo>
                <a:lnTo>
                  <a:pt x="693" y="352"/>
                </a:lnTo>
                <a:lnTo>
                  <a:pt x="1094" y="381"/>
                </a:lnTo>
                <a:lnTo>
                  <a:pt x="784" y="650"/>
                </a:lnTo>
                <a:lnTo>
                  <a:pt x="887" y="1046"/>
                </a:lnTo>
                <a:lnTo>
                  <a:pt x="548" y="824"/>
                </a:lnTo>
                <a:lnTo>
                  <a:pt x="208" y="1046"/>
                </a:lnTo>
                <a:lnTo>
                  <a:pt x="295" y="650"/>
                </a:lnTo>
                <a:lnTo>
                  <a:pt x="0" y="381"/>
                </a:lnTo>
                <a:lnTo>
                  <a:pt x="401" y="352"/>
                </a:lnTo>
                <a:lnTo>
                  <a:pt x="548" y="0"/>
                </a:lnTo>
                <a:lnTo>
                  <a:pt x="548" y="45"/>
                </a:lnTo>
                <a:lnTo>
                  <a:pt x="455" y="427"/>
                </a:lnTo>
                <a:lnTo>
                  <a:pt x="48" y="398"/>
                </a:lnTo>
                <a:lnTo>
                  <a:pt x="387" y="626"/>
                </a:lnTo>
                <a:lnTo>
                  <a:pt x="239" y="1002"/>
                </a:lnTo>
                <a:lnTo>
                  <a:pt x="548" y="734"/>
                </a:lnTo>
                <a:lnTo>
                  <a:pt x="855" y="1002"/>
                </a:lnTo>
                <a:lnTo>
                  <a:pt x="700" y="626"/>
                </a:lnTo>
                <a:lnTo>
                  <a:pt x="1045" y="398"/>
                </a:lnTo>
                <a:lnTo>
                  <a:pt x="640" y="427"/>
                </a:lnTo>
                <a:lnTo>
                  <a:pt x="548" y="45"/>
                </a:lnTo>
                <a:lnTo>
                  <a:pt x="548" y="0"/>
                </a:lnTo>
              </a:path>
            </a:pathLst>
          </a:custGeom>
          <a:solidFill>
            <a:srgbClr val="008000">
              <a:alpha val="67000"/>
            </a:srgbClr>
          </a:solidFill>
          <a:ln w="28575" cap="rnd" cmpd="sng">
            <a:solidFill>
              <a:srgbClr val="008000"/>
            </a:solidFill>
            <a:round/>
            <a:headEnd/>
            <a:tailEnd/>
          </a:ln>
          <a:effectLst>
            <a:outerShdw blurRad="63500" dist="45791" dir="12821404" algn="ctr" rotWithShape="0">
              <a:schemeClr val="tx1">
                <a:alpha val="74998"/>
              </a:schemeClr>
            </a:outerShdw>
          </a:effectLst>
        </p:spPr>
        <p:txBody>
          <a:bodyPr/>
          <a:lstStyle/>
          <a:p>
            <a:endParaRPr lang="en-US">
              <a:solidFill>
                <a:srgbClr val="008000"/>
              </a:solidFill>
            </a:endParaRPr>
          </a:p>
        </p:txBody>
      </p:sp>
      <p:sp>
        <p:nvSpPr>
          <p:cNvPr id="445451" name="WordArt 11"/>
          <p:cNvSpPr>
            <a:spLocks noChangeArrowheads="1" noChangeShapeType="1" noTextEdit="1"/>
          </p:cNvSpPr>
          <p:nvPr/>
        </p:nvSpPr>
        <p:spPr bwMode="auto">
          <a:xfrm>
            <a:off x="6711950" y="1308895"/>
            <a:ext cx="533400" cy="192087"/>
          </a:xfrm>
          <a:prstGeom prst="rect">
            <a:avLst/>
          </a:prstGeom>
          <a:solidFill>
            <a:schemeClr val="tx1"/>
          </a:solidFill>
        </p:spPr>
        <p:txBody>
          <a:bodyPr wrap="none" fromWordArt="1">
            <a:prstTxWarp prst="textPlain">
              <a:avLst>
                <a:gd name="adj" fmla="val 50000"/>
              </a:avLst>
            </a:prstTxWarp>
          </a:bodyPr>
          <a:lstStyle/>
          <a:p>
            <a:pPr algn="ctr"/>
            <a:r>
              <a:rPr lang="en-US" sz="3600" kern="10" dirty="0">
                <a:ln w="3175">
                  <a:solidFill>
                    <a:schemeClr val="tx1"/>
                  </a:solidFill>
                  <a:round/>
                  <a:headEnd/>
                  <a:tailEnd/>
                </a:ln>
                <a:solidFill>
                  <a:schemeClr val="bg1"/>
                </a:solidFill>
                <a:latin typeface="Impact" charset="0"/>
                <a:ea typeface="Impact" charset="0"/>
                <a:cs typeface="Impact" charset="0"/>
              </a:rPr>
              <a:t>GOALS</a:t>
            </a:r>
          </a:p>
        </p:txBody>
      </p:sp>
      <p:sp>
        <p:nvSpPr>
          <p:cNvPr id="445452" name="Freeform 12"/>
          <p:cNvSpPr>
            <a:spLocks/>
          </p:cNvSpPr>
          <p:nvPr/>
        </p:nvSpPr>
        <p:spPr bwMode="auto">
          <a:xfrm>
            <a:off x="4645026" y="2583656"/>
            <a:ext cx="739775" cy="477838"/>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chemeClr val="tx1"/>
          </a:solidFill>
          <a:ln w="19050" cap="rnd" cmpd="sng">
            <a:solidFill>
              <a:schemeClr val="tx1"/>
            </a:solidFill>
            <a:round/>
            <a:headEnd/>
            <a:tailEnd/>
          </a:ln>
          <a:effectLst>
            <a:outerShdw blurRad="63500" dist="38099" dir="2700000" algn="ctr" rotWithShape="0">
              <a:srgbClr val="E8D1BA">
                <a:alpha val="74998"/>
              </a:srgbClr>
            </a:outerShdw>
          </a:effectLst>
        </p:spPr>
        <p:txBody>
          <a:bodyPr/>
          <a:lstStyle/>
          <a:p>
            <a:endParaRPr lang="en-US">
              <a:solidFill>
                <a:schemeClr val="tx1"/>
              </a:solidFill>
            </a:endParaRPr>
          </a:p>
        </p:txBody>
      </p:sp>
      <p:sp>
        <p:nvSpPr>
          <p:cNvPr id="445453" name="Freeform 13"/>
          <p:cNvSpPr>
            <a:spLocks/>
          </p:cNvSpPr>
          <p:nvPr/>
        </p:nvSpPr>
        <p:spPr bwMode="auto">
          <a:xfrm>
            <a:off x="5559426" y="2064544"/>
            <a:ext cx="739775" cy="474662"/>
          </a:xfrm>
          <a:custGeom>
            <a:avLst/>
            <a:gdLst>
              <a:gd name="T0" fmla="*/ 324 w 583"/>
              <a:gd name="T1" fmla="*/ 143 h 441"/>
              <a:gd name="T2" fmla="*/ 249 w 583"/>
              <a:gd name="T3" fmla="*/ 44 h 441"/>
              <a:gd name="T4" fmla="*/ 582 w 583"/>
              <a:gd name="T5" fmla="*/ 0 h 441"/>
              <a:gd name="T6" fmla="*/ 431 w 583"/>
              <a:gd name="T7" fmla="*/ 301 h 441"/>
              <a:gd name="T8" fmla="*/ 362 w 583"/>
              <a:gd name="T9" fmla="*/ 198 h 441"/>
              <a:gd name="T10" fmla="*/ 77 w 583"/>
              <a:gd name="T11" fmla="*/ 440 h 441"/>
              <a:gd name="T12" fmla="*/ 0 w 583"/>
              <a:gd name="T13" fmla="*/ 331 h 441"/>
              <a:gd name="T14" fmla="*/ 324 w 583"/>
              <a:gd name="T15" fmla="*/ 143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4" y="143"/>
                </a:moveTo>
                <a:lnTo>
                  <a:pt x="249" y="44"/>
                </a:lnTo>
                <a:lnTo>
                  <a:pt x="582" y="0"/>
                </a:lnTo>
                <a:lnTo>
                  <a:pt x="431" y="301"/>
                </a:lnTo>
                <a:lnTo>
                  <a:pt x="362" y="198"/>
                </a:lnTo>
                <a:lnTo>
                  <a:pt x="77" y="440"/>
                </a:lnTo>
                <a:lnTo>
                  <a:pt x="0" y="331"/>
                </a:lnTo>
                <a:lnTo>
                  <a:pt x="324" y="143"/>
                </a:lnTo>
              </a:path>
            </a:pathLst>
          </a:custGeom>
          <a:solidFill>
            <a:schemeClr val="tx1"/>
          </a:solidFill>
          <a:ln w="9525" cap="rnd">
            <a:solidFill>
              <a:schemeClr val="tx1"/>
            </a:solidFill>
            <a:round/>
            <a:headEnd/>
            <a:tailEnd/>
          </a:ln>
          <a:effectLst>
            <a:outerShdw blurRad="63500" dist="38099" dir="2700000" algn="ctr" rotWithShape="0">
              <a:srgbClr val="E8D1BA">
                <a:alpha val="74998"/>
              </a:srgbClr>
            </a:outerShdw>
          </a:effectLst>
        </p:spPr>
        <p:txBody>
          <a:bodyPr/>
          <a:lstStyle/>
          <a:p>
            <a:endParaRPr lang="en-US">
              <a:solidFill>
                <a:schemeClr val="tx1"/>
              </a:solidFill>
            </a:endParaRPr>
          </a:p>
        </p:txBody>
      </p:sp>
      <p:sp>
        <p:nvSpPr>
          <p:cNvPr id="445454" name="Freeform 14"/>
          <p:cNvSpPr>
            <a:spLocks/>
          </p:cNvSpPr>
          <p:nvPr/>
        </p:nvSpPr>
        <p:spPr bwMode="auto">
          <a:xfrm>
            <a:off x="3624264" y="3113881"/>
            <a:ext cx="739775" cy="477838"/>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chemeClr val="tx1"/>
          </a:solidFill>
          <a:ln w="19050" cap="rnd" cmpd="sng">
            <a:solidFill>
              <a:schemeClr val="tx1"/>
            </a:solidFill>
            <a:round/>
            <a:headEnd/>
            <a:tailEnd/>
          </a:ln>
          <a:effectLst>
            <a:outerShdw blurRad="63500" dist="38099" dir="2700000" algn="ctr" rotWithShape="0">
              <a:srgbClr val="E8D1BA">
                <a:alpha val="74998"/>
              </a:srgbClr>
            </a:outerShdw>
          </a:effectLst>
        </p:spPr>
        <p:txBody>
          <a:bodyPr/>
          <a:lstStyle/>
          <a:p>
            <a:endParaRPr lang="en-US">
              <a:solidFill>
                <a:schemeClr val="tx1"/>
              </a:solidFill>
            </a:endParaRPr>
          </a:p>
        </p:txBody>
      </p:sp>
      <p:sp>
        <p:nvSpPr>
          <p:cNvPr id="445455" name="Freeform 15"/>
          <p:cNvSpPr>
            <a:spLocks/>
          </p:cNvSpPr>
          <p:nvPr/>
        </p:nvSpPr>
        <p:spPr bwMode="auto">
          <a:xfrm>
            <a:off x="2633664" y="3672681"/>
            <a:ext cx="739775" cy="477838"/>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chemeClr val="tx1"/>
          </a:solidFill>
          <a:ln w="19050" cap="rnd" cmpd="sng">
            <a:solidFill>
              <a:schemeClr val="tx1"/>
            </a:solidFill>
            <a:round/>
            <a:headEnd/>
            <a:tailEnd/>
          </a:ln>
          <a:effectLst>
            <a:outerShdw blurRad="63500" dist="38099" dir="2700000" algn="ctr" rotWithShape="0">
              <a:srgbClr val="E8D1BA">
                <a:alpha val="74998"/>
              </a:srgbClr>
            </a:outerShdw>
          </a:effectLst>
        </p:spPr>
        <p:txBody>
          <a:bodyPr/>
          <a:lstStyle/>
          <a:p>
            <a:endParaRPr lang="en-US">
              <a:solidFill>
                <a:schemeClr val="tx1"/>
              </a:solidFill>
            </a:endParaRPr>
          </a:p>
        </p:txBody>
      </p:sp>
      <p:sp>
        <p:nvSpPr>
          <p:cNvPr id="445456" name="AutoShape 16"/>
          <p:cNvSpPr>
            <a:spLocks noChangeArrowheads="1"/>
          </p:cNvSpPr>
          <p:nvPr/>
        </p:nvSpPr>
        <p:spPr bwMode="auto">
          <a:xfrm rot="16200000">
            <a:off x="5897563" y="2821782"/>
            <a:ext cx="2174875"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38100">
            <a:solidFill>
              <a:schemeClr val="bg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53882" dir="13500000" algn="ctr" rotWithShape="0">
                    <a:srgbClr val="00D000">
                      <a:alpha val="74998"/>
                    </a:srgbClr>
                  </a:outerShdw>
                </a:effectLst>
              </a14:hiddenEffects>
            </a:ext>
          </a:extLst>
        </p:spPr>
        <p:txBody>
          <a:bodyPr wrap="none" anchor="ctr"/>
          <a:lstStyle/>
          <a:p>
            <a:endParaRPr lang="en-US"/>
          </a:p>
        </p:txBody>
      </p:sp>
      <p:sp>
        <p:nvSpPr>
          <p:cNvPr id="445457" name="WordArt 17"/>
          <p:cNvSpPr>
            <a:spLocks noChangeArrowheads="1" noChangeShapeType="1" noTextEdit="1"/>
          </p:cNvSpPr>
          <p:nvPr/>
        </p:nvSpPr>
        <p:spPr bwMode="auto">
          <a:xfrm>
            <a:off x="5676900" y="3956392"/>
            <a:ext cx="2209800" cy="7508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FF00"/>
                </a:solidFill>
                <a:latin typeface="Impact" charset="0"/>
                <a:ea typeface="Impact" charset="0"/>
                <a:cs typeface="Impact" charset="0"/>
              </a:rPr>
              <a:t>It's so simple,</a:t>
            </a:r>
          </a:p>
          <a:p>
            <a:pPr algn="ctr"/>
            <a:r>
              <a:rPr lang="en-US" sz="3600" kern="10" dirty="0">
                <a:ln w="19050">
                  <a:solidFill>
                    <a:schemeClr val="tx1"/>
                  </a:solidFill>
                  <a:round/>
                  <a:headEnd/>
                  <a:tailEnd/>
                </a:ln>
                <a:solidFill>
                  <a:srgbClr val="FFFF00"/>
                </a:solidFill>
                <a:latin typeface="Impact" charset="0"/>
                <a:ea typeface="Impact" charset="0"/>
                <a:cs typeface="Impact" charset="0"/>
              </a:rPr>
              <a:t> and so obvious, </a:t>
            </a:r>
          </a:p>
        </p:txBody>
      </p:sp>
      <p:sp>
        <p:nvSpPr>
          <p:cNvPr id="445458" name="WordArt 18"/>
          <p:cNvSpPr>
            <a:spLocks noChangeArrowheads="1" noChangeShapeType="1" noTextEdit="1"/>
          </p:cNvSpPr>
          <p:nvPr/>
        </p:nvSpPr>
        <p:spPr bwMode="auto">
          <a:xfrm>
            <a:off x="5740920" y="3750980"/>
            <a:ext cx="2590800" cy="1150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FF00"/>
                </a:solidFill>
                <a:latin typeface="Impact" charset="0"/>
                <a:ea typeface="Impact" charset="0"/>
                <a:cs typeface="Impact" charset="0"/>
              </a:rPr>
              <a:t>Why </a:t>
            </a:r>
            <a:r>
              <a:rPr lang="en-US" sz="3600" kern="10" dirty="0">
                <a:ln w="19050">
                  <a:solidFill>
                    <a:schemeClr val="tx1"/>
                  </a:solidFill>
                  <a:round/>
                  <a:headEnd/>
                  <a:tailEnd/>
                </a:ln>
                <a:solidFill>
                  <a:srgbClr val="FFFF00"/>
                </a:solidFill>
                <a:latin typeface="Impact" charset="0"/>
                <a:ea typeface="Impact" charset="0"/>
                <a:cs typeface="Impact" charset="0"/>
              </a:rPr>
              <a:t>are so many</a:t>
            </a:r>
          </a:p>
          <a:p>
            <a:pPr algn="ctr"/>
            <a:r>
              <a:rPr lang="en-US" sz="3600" kern="10" dirty="0">
                <a:ln w="19050">
                  <a:solidFill>
                    <a:schemeClr val="tx1"/>
                  </a:solidFill>
                  <a:round/>
                  <a:headEnd/>
                  <a:tailEnd/>
                </a:ln>
                <a:solidFill>
                  <a:srgbClr val="FFFF00"/>
                </a:solidFill>
                <a:latin typeface="Impact" charset="0"/>
                <a:ea typeface="Impact" charset="0"/>
                <a:cs typeface="Impact" charset="0"/>
              </a:rPr>
              <a:t>people  stuck?</a:t>
            </a:r>
          </a:p>
        </p:txBody>
      </p:sp>
      <p:sp>
        <p:nvSpPr>
          <p:cNvPr id="445459" name="AutoShape 19"/>
          <p:cNvSpPr>
            <a:spLocks noChangeArrowheads="1"/>
          </p:cNvSpPr>
          <p:nvPr/>
        </p:nvSpPr>
        <p:spPr bwMode="auto">
          <a:xfrm rot="10800000">
            <a:off x="3337318" y="4162712"/>
            <a:ext cx="2286000" cy="384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FFFF"/>
            </a:solidFill>
            <a:miter lim="800000"/>
            <a:headEnd/>
            <a:tailEnd/>
          </a:ln>
          <a:effectLst>
            <a:outerShdw blurRad="63500" dist="53882" dir="13500000" algn="ctr" rotWithShape="0">
              <a:schemeClr val="bg2">
                <a:alpha val="74998"/>
              </a:schemeClr>
            </a:outerShdw>
          </a:effectLst>
        </p:spPr>
        <p:txBody>
          <a:bodyPr wrap="none" anchor="ctr"/>
          <a:lstStyle/>
          <a:p>
            <a:endParaRPr lang="en-US"/>
          </a:p>
        </p:txBody>
      </p:sp>
      <p:grpSp>
        <p:nvGrpSpPr>
          <p:cNvPr id="445460" name="Group 20"/>
          <p:cNvGrpSpPr>
            <a:grpSpLocks/>
          </p:cNvGrpSpPr>
          <p:nvPr/>
        </p:nvGrpSpPr>
        <p:grpSpPr bwMode="auto">
          <a:xfrm rot="1836566" flipV="1">
            <a:off x="448027" y="3618337"/>
            <a:ext cx="2636838" cy="1643063"/>
            <a:chOff x="-96" y="2076"/>
            <a:chExt cx="1968" cy="1764"/>
          </a:xfrm>
        </p:grpSpPr>
        <p:sp>
          <p:nvSpPr>
            <p:cNvPr id="445461" name="Oval 21"/>
            <p:cNvSpPr>
              <a:spLocks noChangeArrowheads="1"/>
            </p:cNvSpPr>
            <p:nvPr/>
          </p:nvSpPr>
          <p:spPr bwMode="auto">
            <a:xfrm rot="1781522">
              <a:off x="-96" y="2496"/>
              <a:ext cx="1968" cy="1344"/>
            </a:xfrm>
            <a:prstGeom prst="ellips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45462" name="Line 22"/>
            <p:cNvSpPr>
              <a:spLocks noChangeShapeType="1"/>
            </p:cNvSpPr>
            <p:nvPr/>
          </p:nvSpPr>
          <p:spPr bwMode="auto">
            <a:xfrm>
              <a:off x="1248" y="2592"/>
              <a:ext cx="480" cy="96"/>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445463" name="Line 23"/>
            <p:cNvSpPr>
              <a:spLocks noChangeShapeType="1"/>
            </p:cNvSpPr>
            <p:nvPr/>
          </p:nvSpPr>
          <p:spPr bwMode="auto">
            <a:xfrm>
              <a:off x="864" y="2076"/>
              <a:ext cx="384" cy="528"/>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445464" name="WordArt 24"/>
          <p:cNvSpPr>
            <a:spLocks noChangeArrowheads="1" noChangeShapeType="1" noTextEdit="1"/>
          </p:cNvSpPr>
          <p:nvPr/>
        </p:nvSpPr>
        <p:spPr bwMode="auto">
          <a:xfrm>
            <a:off x="5791719" y="4018369"/>
            <a:ext cx="2665412" cy="663575"/>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0000"/>
                </a:solidFill>
                <a:effectLst>
                  <a:outerShdw blurRad="63500" dist="38099" dir="2700000" algn="ctr" rotWithShape="0">
                    <a:srgbClr val="990000">
                      <a:alpha val="74998"/>
                    </a:srgbClr>
                  </a:outerShdw>
                </a:effectLst>
                <a:latin typeface="Impact" charset="0"/>
                <a:ea typeface="Impact" charset="0"/>
                <a:cs typeface="Impact" charset="0"/>
              </a:rPr>
              <a:t>Paradigms</a:t>
            </a:r>
          </a:p>
        </p:txBody>
      </p:sp>
      <p:sp>
        <p:nvSpPr>
          <p:cNvPr id="445465" name="WordArt 25"/>
          <p:cNvSpPr>
            <a:spLocks noChangeArrowheads="1" noChangeShapeType="1" noTextEdit="1"/>
          </p:cNvSpPr>
          <p:nvPr/>
        </p:nvSpPr>
        <p:spPr bwMode="auto">
          <a:xfrm>
            <a:off x="520701" y="5283994"/>
            <a:ext cx="8043863" cy="596900"/>
          </a:xfrm>
          <a:prstGeom prst="rect">
            <a:avLst/>
          </a:prstGeom>
        </p:spPr>
        <p:txBody>
          <a:bodyPr wrap="none" fromWordArt="1">
            <a:prstTxWarp prst="textPlain">
              <a:avLst>
                <a:gd name="adj" fmla="val 50000"/>
              </a:avLst>
            </a:prstTxWarp>
          </a:bodyPr>
          <a:lstStyle/>
          <a:p>
            <a:pPr algn="ctr"/>
            <a:r>
              <a:rPr lang="en-US" b="1" dirty="0">
                <a:latin typeface="Times New Roman" charset="0"/>
                <a:ea typeface="Times New Roman" charset="0"/>
                <a:cs typeface="Times New Roman" charset="0"/>
              </a:rPr>
              <a:t>2 Things You Must Know To Improve Your Results. </a:t>
            </a:r>
          </a:p>
        </p:txBody>
      </p:sp>
      <p:sp>
        <p:nvSpPr>
          <p:cNvPr id="2" name="Slide Number Placeholder 1"/>
          <p:cNvSpPr>
            <a:spLocks noGrp="1"/>
          </p:cNvSpPr>
          <p:nvPr>
            <p:ph type="sldNum" sz="quarter" idx="12"/>
          </p:nvPr>
        </p:nvSpPr>
        <p:spPr/>
        <p:txBody>
          <a:bodyPr/>
          <a:lstStyle/>
          <a:p>
            <a:fld id="{DE3D6A6C-70AF-CB4A-BC2A-A475B4613B16}" type="slidenum">
              <a:rPr lang="en-US" smtClean="0"/>
              <a:pPr/>
              <a:t>13</a:t>
            </a:fld>
            <a:endParaRPr lang="en-US"/>
          </a:p>
        </p:txBody>
      </p:sp>
    </p:spTree>
    <p:extLst>
      <p:ext uri="{BB962C8B-B14F-4D97-AF65-F5344CB8AC3E}">
        <p14:creationId xmlns:p14="http://schemas.microsoft.com/office/powerpoint/2010/main" val="1528355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45465"/>
                                        </p:tgtEl>
                                        <p:attrNameLst>
                                          <p:attrName>style.visibility</p:attrName>
                                        </p:attrNameLst>
                                      </p:cBhvr>
                                      <p:to>
                                        <p:strVal val="visible"/>
                                      </p:to>
                                    </p:set>
                                    <p:animEffect transition="in" filter="fade">
                                      <p:cBhvr>
                                        <p:cTn id="7" dur="1000"/>
                                        <p:tgtEl>
                                          <p:spTgt spid="445465"/>
                                        </p:tgtEl>
                                      </p:cBhvr>
                                    </p:animEffect>
                                    <p:anim calcmode="lin" valueType="num">
                                      <p:cBhvr>
                                        <p:cTn id="8" dur="1000" fill="hold"/>
                                        <p:tgtEl>
                                          <p:spTgt spid="445465"/>
                                        </p:tgtEl>
                                        <p:attrNameLst>
                                          <p:attrName>ppt_x</p:attrName>
                                        </p:attrNameLst>
                                      </p:cBhvr>
                                      <p:tavLst>
                                        <p:tav tm="0">
                                          <p:val>
                                            <p:strVal val="#ppt_x"/>
                                          </p:val>
                                        </p:tav>
                                        <p:tav tm="100000">
                                          <p:val>
                                            <p:strVal val="#ppt_x"/>
                                          </p:val>
                                        </p:tav>
                                      </p:tavLst>
                                    </p:anim>
                                    <p:anim calcmode="lin" valueType="num">
                                      <p:cBhvr>
                                        <p:cTn id="9" dur="1000" fill="hold"/>
                                        <p:tgtEl>
                                          <p:spTgt spid="4454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45442"/>
                                        </p:tgtEl>
                                        <p:attrNameLst>
                                          <p:attrName>style.visibility</p:attrName>
                                        </p:attrNameLst>
                                      </p:cBhvr>
                                      <p:to>
                                        <p:strVal val="visible"/>
                                      </p:to>
                                    </p:set>
                                    <p:animEffect transition="in" filter="fade">
                                      <p:cBhvr>
                                        <p:cTn id="14" dur="1000"/>
                                        <p:tgtEl>
                                          <p:spTgt spid="445442"/>
                                        </p:tgtEl>
                                      </p:cBhvr>
                                    </p:animEffect>
                                    <p:anim calcmode="lin" valueType="num">
                                      <p:cBhvr>
                                        <p:cTn id="15" dur="1000" fill="hold"/>
                                        <p:tgtEl>
                                          <p:spTgt spid="445442"/>
                                        </p:tgtEl>
                                        <p:attrNameLst>
                                          <p:attrName>ppt_x</p:attrName>
                                        </p:attrNameLst>
                                      </p:cBhvr>
                                      <p:tavLst>
                                        <p:tav tm="0">
                                          <p:val>
                                            <p:strVal val="#ppt_x"/>
                                          </p:val>
                                        </p:tav>
                                        <p:tav tm="100000">
                                          <p:val>
                                            <p:strVal val="#ppt_x"/>
                                          </p:val>
                                        </p:tav>
                                      </p:tavLst>
                                    </p:anim>
                                    <p:anim calcmode="lin" valueType="num">
                                      <p:cBhvr>
                                        <p:cTn id="16" dur="1000" fill="hold"/>
                                        <p:tgtEl>
                                          <p:spTgt spid="445442"/>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7" presetClass="entr" presetSubtype="0" fill="hold" nodeType="afterEffect">
                                  <p:stCondLst>
                                    <p:cond delay="0"/>
                                  </p:stCondLst>
                                  <p:childTnLst>
                                    <p:set>
                                      <p:cBhvr>
                                        <p:cTn id="19" dur="1" fill="hold">
                                          <p:stCondLst>
                                            <p:cond delay="0"/>
                                          </p:stCondLst>
                                        </p:cTn>
                                        <p:tgtEl>
                                          <p:spTgt spid="445447"/>
                                        </p:tgtEl>
                                        <p:attrNameLst>
                                          <p:attrName>style.visibility</p:attrName>
                                        </p:attrNameLst>
                                      </p:cBhvr>
                                      <p:to>
                                        <p:strVal val="visible"/>
                                      </p:to>
                                    </p:set>
                                    <p:animEffect transition="in" filter="fade">
                                      <p:cBhvr>
                                        <p:cTn id="20" dur="1000"/>
                                        <p:tgtEl>
                                          <p:spTgt spid="445447"/>
                                        </p:tgtEl>
                                      </p:cBhvr>
                                    </p:animEffect>
                                    <p:anim calcmode="lin" valueType="num">
                                      <p:cBhvr>
                                        <p:cTn id="21" dur="1000" fill="hold"/>
                                        <p:tgtEl>
                                          <p:spTgt spid="445447"/>
                                        </p:tgtEl>
                                        <p:attrNameLst>
                                          <p:attrName>ppt_x</p:attrName>
                                        </p:attrNameLst>
                                      </p:cBhvr>
                                      <p:tavLst>
                                        <p:tav tm="0">
                                          <p:val>
                                            <p:strVal val="#ppt_x"/>
                                          </p:val>
                                        </p:tav>
                                        <p:tav tm="100000">
                                          <p:val>
                                            <p:strVal val="#ppt_x"/>
                                          </p:val>
                                        </p:tav>
                                      </p:tavLst>
                                    </p:anim>
                                    <p:anim calcmode="lin" valueType="num">
                                      <p:cBhvr>
                                        <p:cTn id="22" dur="1000" fill="hold"/>
                                        <p:tgtEl>
                                          <p:spTgt spid="44544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8" presetClass="entr" presetSubtype="32" fill="hold" grpId="0" nodeType="afterEffect">
                                  <p:stCondLst>
                                    <p:cond delay="0"/>
                                  </p:stCondLst>
                                  <p:childTnLst>
                                    <p:set>
                                      <p:cBhvr>
                                        <p:cTn id="25" dur="1" fill="hold">
                                          <p:stCondLst>
                                            <p:cond delay="0"/>
                                          </p:stCondLst>
                                        </p:cTn>
                                        <p:tgtEl>
                                          <p:spTgt spid="445450"/>
                                        </p:tgtEl>
                                        <p:attrNameLst>
                                          <p:attrName>style.visibility</p:attrName>
                                        </p:attrNameLst>
                                      </p:cBhvr>
                                      <p:to>
                                        <p:strVal val="visible"/>
                                      </p:to>
                                    </p:set>
                                    <p:animEffect transition="in" filter="diamond(out)">
                                      <p:cBhvr>
                                        <p:cTn id="26" dur="2000"/>
                                        <p:tgtEl>
                                          <p:spTgt spid="445450"/>
                                        </p:tgtEl>
                                      </p:cBhvr>
                                    </p:animEffect>
                                  </p:childTnLst>
                                </p:cTn>
                              </p:par>
                            </p:childTnLst>
                          </p:cTn>
                        </p:par>
                        <p:par>
                          <p:cTn id="27" fill="hold" nodeType="afterGroup">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445455"/>
                                        </p:tgtEl>
                                        <p:attrNameLst>
                                          <p:attrName>style.visibility</p:attrName>
                                        </p:attrNameLst>
                                      </p:cBhvr>
                                      <p:to>
                                        <p:strVal val="visible"/>
                                      </p:to>
                                    </p:set>
                                    <p:animEffect transition="in" filter="wipe(left)">
                                      <p:cBhvr>
                                        <p:cTn id="30" dur="500"/>
                                        <p:tgtEl>
                                          <p:spTgt spid="445455"/>
                                        </p:tgtEl>
                                      </p:cBhvr>
                                    </p:animEffect>
                                  </p:childTnLst>
                                </p:cTn>
                              </p:par>
                            </p:childTnLst>
                          </p:cTn>
                        </p:par>
                        <p:par>
                          <p:cTn id="31" fill="hold" nodeType="afterGroup">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445454"/>
                                        </p:tgtEl>
                                        <p:attrNameLst>
                                          <p:attrName>style.visibility</p:attrName>
                                        </p:attrNameLst>
                                      </p:cBhvr>
                                      <p:to>
                                        <p:strVal val="visible"/>
                                      </p:to>
                                    </p:set>
                                    <p:animEffect transition="in" filter="wipe(left)">
                                      <p:cBhvr>
                                        <p:cTn id="34" dur="500"/>
                                        <p:tgtEl>
                                          <p:spTgt spid="445454"/>
                                        </p:tgtEl>
                                      </p:cBhvr>
                                    </p:animEffect>
                                  </p:childTnLst>
                                </p:cTn>
                              </p:par>
                            </p:childTnLst>
                          </p:cTn>
                        </p:par>
                        <p:par>
                          <p:cTn id="35" fill="hold" nodeType="afterGroup">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445452"/>
                                        </p:tgtEl>
                                        <p:attrNameLst>
                                          <p:attrName>style.visibility</p:attrName>
                                        </p:attrNameLst>
                                      </p:cBhvr>
                                      <p:to>
                                        <p:strVal val="visible"/>
                                      </p:to>
                                    </p:set>
                                    <p:animEffect transition="in" filter="wipe(left)">
                                      <p:cBhvr>
                                        <p:cTn id="38" dur="500"/>
                                        <p:tgtEl>
                                          <p:spTgt spid="445452"/>
                                        </p:tgtEl>
                                      </p:cBhvr>
                                    </p:animEffect>
                                  </p:childTnLst>
                                </p:cTn>
                              </p:par>
                            </p:childTnLst>
                          </p:cTn>
                        </p:par>
                        <p:par>
                          <p:cTn id="39" fill="hold" nodeType="afterGroup">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445453"/>
                                        </p:tgtEl>
                                        <p:attrNameLst>
                                          <p:attrName>style.visibility</p:attrName>
                                        </p:attrNameLst>
                                      </p:cBhvr>
                                      <p:to>
                                        <p:strVal val="visible"/>
                                      </p:to>
                                    </p:set>
                                    <p:animEffect transition="in" filter="wipe(left)">
                                      <p:cBhvr>
                                        <p:cTn id="42" dur="500"/>
                                        <p:tgtEl>
                                          <p:spTgt spid="445453"/>
                                        </p:tgtEl>
                                      </p:cBhvr>
                                    </p:animEffect>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445451"/>
                                        </p:tgtEl>
                                        <p:attrNameLst>
                                          <p:attrName>style.visibility</p:attrName>
                                        </p:attrNameLst>
                                      </p:cBhvr>
                                      <p:to>
                                        <p:strVal val="visible"/>
                                      </p:to>
                                    </p:set>
                                    <p:animEffect transition="in" filter="fade">
                                      <p:cBhvr>
                                        <p:cTn id="46" dur="1000"/>
                                        <p:tgtEl>
                                          <p:spTgt spid="445451"/>
                                        </p:tgtEl>
                                      </p:cBhvr>
                                    </p:animEffect>
                                    <p:anim calcmode="lin" valueType="num">
                                      <p:cBhvr>
                                        <p:cTn id="47" dur="1000" fill="hold"/>
                                        <p:tgtEl>
                                          <p:spTgt spid="445451"/>
                                        </p:tgtEl>
                                        <p:attrNameLst>
                                          <p:attrName>ppt_x</p:attrName>
                                        </p:attrNameLst>
                                      </p:cBhvr>
                                      <p:tavLst>
                                        <p:tav tm="0">
                                          <p:val>
                                            <p:strVal val="#ppt_x"/>
                                          </p:val>
                                        </p:tav>
                                        <p:tav tm="100000">
                                          <p:val>
                                            <p:strVal val="#ppt_x"/>
                                          </p:val>
                                        </p:tav>
                                      </p:tavLst>
                                    </p:anim>
                                    <p:anim calcmode="lin" valueType="num">
                                      <p:cBhvr>
                                        <p:cTn id="48" dur="1000" fill="hold"/>
                                        <p:tgtEl>
                                          <p:spTgt spid="44545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45457"/>
                                        </p:tgtEl>
                                        <p:attrNameLst>
                                          <p:attrName>style.visibility</p:attrName>
                                        </p:attrNameLst>
                                      </p:cBhvr>
                                      <p:to>
                                        <p:strVal val="visible"/>
                                      </p:to>
                                    </p:set>
                                    <p:animEffect transition="in" filter="fade">
                                      <p:cBhvr>
                                        <p:cTn id="51" dur="1000"/>
                                        <p:tgtEl>
                                          <p:spTgt spid="445457"/>
                                        </p:tgtEl>
                                      </p:cBhvr>
                                    </p:animEffect>
                                    <p:anim calcmode="lin" valueType="num">
                                      <p:cBhvr>
                                        <p:cTn id="52" dur="1000" fill="hold"/>
                                        <p:tgtEl>
                                          <p:spTgt spid="445457"/>
                                        </p:tgtEl>
                                        <p:attrNameLst>
                                          <p:attrName>ppt_x</p:attrName>
                                        </p:attrNameLst>
                                      </p:cBhvr>
                                      <p:tavLst>
                                        <p:tav tm="0">
                                          <p:val>
                                            <p:strVal val="#ppt_x"/>
                                          </p:val>
                                        </p:tav>
                                        <p:tav tm="100000">
                                          <p:val>
                                            <p:strVal val="#ppt_x"/>
                                          </p:val>
                                        </p:tav>
                                      </p:tavLst>
                                    </p:anim>
                                    <p:anim calcmode="lin" valueType="num">
                                      <p:cBhvr>
                                        <p:cTn id="53" dur="1000" fill="hold"/>
                                        <p:tgtEl>
                                          <p:spTgt spid="44545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45457"/>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445458"/>
                                        </p:tgtEl>
                                        <p:attrNameLst>
                                          <p:attrName>style.visibility</p:attrName>
                                        </p:attrNameLst>
                                      </p:cBhvr>
                                      <p:to>
                                        <p:strVal val="visible"/>
                                      </p:to>
                                    </p:set>
                                    <p:animEffect transition="in" filter="fade">
                                      <p:cBhvr>
                                        <p:cTn id="58" dur="1000"/>
                                        <p:tgtEl>
                                          <p:spTgt spid="445458"/>
                                        </p:tgtEl>
                                      </p:cBhvr>
                                    </p:animEffect>
                                    <p:anim calcmode="lin" valueType="num">
                                      <p:cBhvr>
                                        <p:cTn id="59" dur="1000" fill="hold"/>
                                        <p:tgtEl>
                                          <p:spTgt spid="445458"/>
                                        </p:tgtEl>
                                        <p:attrNameLst>
                                          <p:attrName>ppt_x</p:attrName>
                                        </p:attrNameLst>
                                      </p:cBhvr>
                                      <p:tavLst>
                                        <p:tav tm="0">
                                          <p:val>
                                            <p:strVal val="#ppt_x"/>
                                          </p:val>
                                        </p:tav>
                                        <p:tav tm="100000">
                                          <p:val>
                                            <p:strVal val="#ppt_x"/>
                                          </p:val>
                                        </p:tav>
                                      </p:tavLst>
                                    </p:anim>
                                    <p:anim calcmode="lin" valueType="num">
                                      <p:cBhvr>
                                        <p:cTn id="60" dur="1000" fill="hold"/>
                                        <p:tgtEl>
                                          <p:spTgt spid="44545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4545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45456"/>
                                        </p:tgtEl>
                                        <p:attrNameLst>
                                          <p:attrName>style.visibility</p:attrName>
                                        </p:attrNameLst>
                                      </p:cBhvr>
                                      <p:to>
                                        <p:strVal val="visible"/>
                                      </p:to>
                                    </p:set>
                                    <p:animEffect transition="in" filter="wipe(down)">
                                      <p:cBhvr>
                                        <p:cTn id="65" dur="1000"/>
                                        <p:tgtEl>
                                          <p:spTgt spid="44545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45459"/>
                                        </p:tgtEl>
                                        <p:attrNameLst>
                                          <p:attrName>style.visibility</p:attrName>
                                        </p:attrNameLst>
                                      </p:cBhvr>
                                      <p:to>
                                        <p:strVal val="visible"/>
                                      </p:to>
                                    </p:set>
                                    <p:animEffect transition="in" filter="fade">
                                      <p:cBhvr>
                                        <p:cTn id="70" dur="2000"/>
                                        <p:tgtEl>
                                          <p:spTgt spid="445459"/>
                                        </p:tgtEl>
                                      </p:cBhvr>
                                    </p:animEffect>
                                  </p:childTnLst>
                                  <p:subTnLst>
                                    <p:set>
                                      <p:cBhvr override="childStyle">
                                        <p:cTn dur="1" fill="hold" display="0" masterRel="nextClick" afterEffect="1"/>
                                        <p:tgtEl>
                                          <p:spTgt spid="445459"/>
                                        </p:tgtEl>
                                        <p:attrNameLst>
                                          <p:attrName>style.visibility</p:attrName>
                                        </p:attrNameLst>
                                      </p:cBhvr>
                                      <p:to>
                                        <p:strVal val="hidden"/>
                                      </p:to>
                                    </p:set>
                                  </p:subTnLst>
                                </p:cTn>
                              </p:par>
                              <p:par>
                                <p:cTn id="71" presetID="5" presetClass="exit" presetSubtype="10" fill="hold" grpId="1" nodeType="withEffect">
                                  <p:stCondLst>
                                    <p:cond delay="0"/>
                                  </p:stCondLst>
                                  <p:childTnLst>
                                    <p:animEffect transition="out" filter="checkerboard(across)">
                                      <p:cBhvr>
                                        <p:cTn id="72" dur="500"/>
                                        <p:tgtEl>
                                          <p:spTgt spid="445456"/>
                                        </p:tgtEl>
                                      </p:cBhvr>
                                    </p:animEffect>
                                    <p:set>
                                      <p:cBhvr>
                                        <p:cTn id="73" dur="1" fill="hold">
                                          <p:stCondLst>
                                            <p:cond delay="499"/>
                                          </p:stCondLst>
                                        </p:cTn>
                                        <p:tgtEl>
                                          <p:spTgt spid="445456"/>
                                        </p:tgtEl>
                                        <p:attrNameLst>
                                          <p:attrName>style.visibility</p:attrName>
                                        </p:attrNameLst>
                                      </p:cBhvr>
                                      <p:to>
                                        <p:strVal val="hidden"/>
                                      </p:to>
                                    </p:set>
                                  </p:childTnLst>
                                </p:cTn>
                              </p:par>
                              <p:par>
                                <p:cTn id="74" presetID="26" presetClass="entr" presetSubtype="0" fill="hold" grpId="0" nodeType="withEffect">
                                  <p:stCondLst>
                                    <p:cond delay="0"/>
                                  </p:stCondLst>
                                  <p:childTnLst>
                                    <p:set>
                                      <p:cBhvr>
                                        <p:cTn id="75" dur="1" fill="hold">
                                          <p:stCondLst>
                                            <p:cond delay="0"/>
                                          </p:stCondLst>
                                        </p:cTn>
                                        <p:tgtEl>
                                          <p:spTgt spid="445464"/>
                                        </p:tgtEl>
                                        <p:attrNameLst>
                                          <p:attrName>style.visibility</p:attrName>
                                        </p:attrNameLst>
                                      </p:cBhvr>
                                      <p:to>
                                        <p:strVal val="visible"/>
                                      </p:to>
                                    </p:set>
                                    <p:animEffect transition="in" filter="wipe(down)">
                                      <p:cBhvr>
                                        <p:cTn id="76" dur="580">
                                          <p:stCondLst>
                                            <p:cond delay="0"/>
                                          </p:stCondLst>
                                        </p:cTn>
                                        <p:tgtEl>
                                          <p:spTgt spid="445464"/>
                                        </p:tgtEl>
                                      </p:cBhvr>
                                    </p:animEffect>
                                    <p:anim calcmode="lin" valueType="num">
                                      <p:cBhvr>
                                        <p:cTn id="77" dur="1822" tmFilter="0,0; 0.14,0.36; 0.43,0.73; 0.71,0.91; 1.0,1.0">
                                          <p:stCondLst>
                                            <p:cond delay="0"/>
                                          </p:stCondLst>
                                        </p:cTn>
                                        <p:tgtEl>
                                          <p:spTgt spid="44546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4546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4546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4546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45464"/>
                                        </p:tgtEl>
                                        <p:attrNameLst>
                                          <p:attrName>ppt_y</p:attrName>
                                        </p:attrNameLst>
                                      </p:cBhvr>
                                      <p:tavLst>
                                        <p:tav tm="0" fmla="#ppt_y-sin(pi*$)/81">
                                          <p:val>
                                            <p:fltVal val="0"/>
                                          </p:val>
                                        </p:tav>
                                        <p:tav tm="100000">
                                          <p:val>
                                            <p:fltVal val="1"/>
                                          </p:val>
                                        </p:tav>
                                      </p:tavLst>
                                    </p:anim>
                                    <p:animScale>
                                      <p:cBhvr>
                                        <p:cTn id="82" dur="26">
                                          <p:stCondLst>
                                            <p:cond delay="650"/>
                                          </p:stCondLst>
                                        </p:cTn>
                                        <p:tgtEl>
                                          <p:spTgt spid="445464"/>
                                        </p:tgtEl>
                                      </p:cBhvr>
                                      <p:to x="100000" y="60000"/>
                                    </p:animScale>
                                    <p:animScale>
                                      <p:cBhvr>
                                        <p:cTn id="83" dur="166" decel="50000">
                                          <p:stCondLst>
                                            <p:cond delay="676"/>
                                          </p:stCondLst>
                                        </p:cTn>
                                        <p:tgtEl>
                                          <p:spTgt spid="445464"/>
                                        </p:tgtEl>
                                      </p:cBhvr>
                                      <p:to x="100000" y="100000"/>
                                    </p:animScale>
                                    <p:animScale>
                                      <p:cBhvr>
                                        <p:cTn id="84" dur="26">
                                          <p:stCondLst>
                                            <p:cond delay="1312"/>
                                          </p:stCondLst>
                                        </p:cTn>
                                        <p:tgtEl>
                                          <p:spTgt spid="445464"/>
                                        </p:tgtEl>
                                      </p:cBhvr>
                                      <p:to x="100000" y="80000"/>
                                    </p:animScale>
                                    <p:animScale>
                                      <p:cBhvr>
                                        <p:cTn id="85" dur="166" decel="50000">
                                          <p:stCondLst>
                                            <p:cond delay="1338"/>
                                          </p:stCondLst>
                                        </p:cTn>
                                        <p:tgtEl>
                                          <p:spTgt spid="445464"/>
                                        </p:tgtEl>
                                      </p:cBhvr>
                                      <p:to x="100000" y="100000"/>
                                    </p:animScale>
                                    <p:animScale>
                                      <p:cBhvr>
                                        <p:cTn id="86" dur="26">
                                          <p:stCondLst>
                                            <p:cond delay="1642"/>
                                          </p:stCondLst>
                                        </p:cTn>
                                        <p:tgtEl>
                                          <p:spTgt spid="445464"/>
                                        </p:tgtEl>
                                      </p:cBhvr>
                                      <p:to x="100000" y="90000"/>
                                    </p:animScale>
                                    <p:animScale>
                                      <p:cBhvr>
                                        <p:cTn id="87" dur="166" decel="50000">
                                          <p:stCondLst>
                                            <p:cond delay="1668"/>
                                          </p:stCondLst>
                                        </p:cTn>
                                        <p:tgtEl>
                                          <p:spTgt spid="445464"/>
                                        </p:tgtEl>
                                      </p:cBhvr>
                                      <p:to x="100000" y="100000"/>
                                    </p:animScale>
                                    <p:animScale>
                                      <p:cBhvr>
                                        <p:cTn id="88" dur="26">
                                          <p:stCondLst>
                                            <p:cond delay="1808"/>
                                          </p:stCondLst>
                                        </p:cTn>
                                        <p:tgtEl>
                                          <p:spTgt spid="445464"/>
                                        </p:tgtEl>
                                      </p:cBhvr>
                                      <p:to x="100000" y="95000"/>
                                    </p:animScale>
                                    <p:animScale>
                                      <p:cBhvr>
                                        <p:cTn id="89" dur="166" decel="50000">
                                          <p:stCondLst>
                                            <p:cond delay="1834"/>
                                          </p:stCondLst>
                                        </p:cTn>
                                        <p:tgtEl>
                                          <p:spTgt spid="445464"/>
                                        </p:tgtEl>
                                      </p:cBhvr>
                                      <p:to x="100000" y="100000"/>
                                    </p:animScale>
                                  </p:childTnLst>
                                </p:cTn>
                              </p:par>
                            </p:childTnLst>
                          </p:cTn>
                        </p:par>
                        <p:par>
                          <p:cTn id="90" fill="hold">
                            <p:stCondLst>
                              <p:cond delay="2000"/>
                            </p:stCondLst>
                            <p:childTnLst>
                              <p:par>
                                <p:cTn id="91" presetID="17" presetClass="entr" presetSubtype="10" fill="hold" nodeType="afterEffect">
                                  <p:stCondLst>
                                    <p:cond delay="0"/>
                                  </p:stCondLst>
                                  <p:childTnLst>
                                    <p:set>
                                      <p:cBhvr>
                                        <p:cTn id="92" dur="1" fill="hold">
                                          <p:stCondLst>
                                            <p:cond delay="0"/>
                                          </p:stCondLst>
                                        </p:cTn>
                                        <p:tgtEl>
                                          <p:spTgt spid="445460"/>
                                        </p:tgtEl>
                                        <p:attrNameLst>
                                          <p:attrName>style.visibility</p:attrName>
                                        </p:attrNameLst>
                                      </p:cBhvr>
                                      <p:to>
                                        <p:strVal val="visible"/>
                                      </p:to>
                                    </p:set>
                                    <p:anim calcmode="lin" valueType="num">
                                      <p:cBhvr>
                                        <p:cTn id="93" dur="500" fill="hold"/>
                                        <p:tgtEl>
                                          <p:spTgt spid="445460"/>
                                        </p:tgtEl>
                                        <p:attrNameLst>
                                          <p:attrName>ppt_w</p:attrName>
                                        </p:attrNameLst>
                                      </p:cBhvr>
                                      <p:tavLst>
                                        <p:tav tm="0">
                                          <p:val>
                                            <p:fltVal val="0"/>
                                          </p:val>
                                        </p:tav>
                                        <p:tav tm="100000">
                                          <p:val>
                                            <p:strVal val="#ppt_w"/>
                                          </p:val>
                                        </p:tav>
                                      </p:tavLst>
                                    </p:anim>
                                    <p:anim calcmode="lin" valueType="num">
                                      <p:cBhvr>
                                        <p:cTn id="94" dur="500" fill="hold"/>
                                        <p:tgtEl>
                                          <p:spTgt spid="4454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0" grpId="0" animBg="1"/>
      <p:bldP spid="445451" grpId="0" animBg="1"/>
      <p:bldP spid="445452" grpId="0" animBg="1"/>
      <p:bldP spid="445453" grpId="0" animBg="1"/>
      <p:bldP spid="445454" grpId="0" animBg="1"/>
      <p:bldP spid="445455" grpId="0" animBg="1"/>
      <p:bldP spid="445456" grpId="0" animBg="1"/>
      <p:bldP spid="445456" grpId="1" animBg="1"/>
      <p:bldP spid="445457" grpId="0" animBg="1"/>
      <p:bldP spid="445458" grpId="0" animBg="1"/>
      <p:bldP spid="445459" grpId="0" animBg="1"/>
      <p:bldP spid="445464" grpId="0" animBg="1"/>
      <p:bldP spid="44546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3" descr="Supermind logo.png"/>
          <p:cNvSpPr>
            <a:spLocks noChangeAspect="1" noChangeArrowheads="1"/>
          </p:cNvSpPr>
          <p:nvPr/>
        </p:nvSpPr>
        <p:spPr bwMode="auto">
          <a:xfrm>
            <a:off x="4419600" y="3299619"/>
            <a:ext cx="304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endParaRPr lang="en-US" altLang="en-US" sz="1800">
              <a:latin typeface="Arial" charset="0"/>
              <a:ea typeface="MS PGothic" charset="-128"/>
            </a:endParaRPr>
          </a:p>
        </p:txBody>
      </p:sp>
      <p:sp>
        <p:nvSpPr>
          <p:cNvPr id="38915" name="AutoShape 4" descr="Supermind logo.png"/>
          <p:cNvSpPr>
            <a:spLocks noChangeAspect="1" noChangeArrowheads="1"/>
          </p:cNvSpPr>
          <p:nvPr/>
        </p:nvSpPr>
        <p:spPr bwMode="auto">
          <a:xfrm>
            <a:off x="4419600" y="3299619"/>
            <a:ext cx="304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endParaRPr lang="en-US" altLang="en-US" sz="1800">
              <a:latin typeface="Arial" charset="0"/>
              <a:ea typeface="MS PGothic" charset="-128"/>
            </a:endParaRPr>
          </a:p>
        </p:txBody>
      </p:sp>
      <p:sp>
        <p:nvSpPr>
          <p:cNvPr id="75784" name="Text Box 7"/>
          <p:cNvSpPr txBox="1">
            <a:spLocks noChangeArrowheads="1"/>
          </p:cNvSpPr>
          <p:nvPr/>
        </p:nvSpPr>
        <p:spPr bwMode="auto">
          <a:xfrm>
            <a:off x="693019" y="398443"/>
            <a:ext cx="8069981" cy="2277547"/>
          </a:xfrm>
          <a:prstGeom prst="rect">
            <a:avLst/>
          </a:prstGeom>
          <a:noFill/>
          <a:ln w="9525">
            <a:noFill/>
            <a:miter lim="800000"/>
            <a:headEnd/>
            <a:tailEnd/>
          </a:ln>
          <a:effectLst>
            <a:outerShdw blurRad="63500" dist="28398" dir="12393903" algn="ctr" rotWithShape="0">
              <a:schemeClr val="tx1">
                <a:alpha val="74998"/>
              </a:schemeClr>
            </a:outerShdw>
          </a:effectLst>
        </p:spPr>
        <p:txBody>
          <a:bodyPr wrap="square">
            <a:spAutoFit/>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r>
              <a:rPr lang="en-US" altLang="en-US" sz="14200" dirty="0">
                <a:solidFill>
                  <a:srgbClr val="0070C0"/>
                </a:solidFill>
                <a:latin typeface="Chiller" charset="0"/>
                <a:ea typeface="MS PGothic" charset="-128"/>
              </a:rPr>
              <a:t>paradigm</a:t>
            </a:r>
          </a:p>
        </p:txBody>
      </p:sp>
      <p:sp>
        <p:nvSpPr>
          <p:cNvPr id="227333" name="Text Box 5"/>
          <p:cNvSpPr txBox="1">
            <a:spLocks noChangeArrowheads="1"/>
          </p:cNvSpPr>
          <p:nvPr/>
        </p:nvSpPr>
        <p:spPr bwMode="auto">
          <a:xfrm>
            <a:off x="304800" y="2728120"/>
            <a:ext cx="8458200" cy="3140075"/>
          </a:xfrm>
          <a:prstGeom prst="rect">
            <a:avLst/>
          </a:prstGeom>
          <a:noFill/>
          <a:ln>
            <a:noFill/>
          </a:ln>
          <a:effectLst>
            <a:outerShdw blurRad="63500" dist="25400" dir="108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algn="ctr" eaLnBrk="1" hangingPunct="1">
              <a:spcBef>
                <a:spcPct val="50000"/>
              </a:spcBef>
              <a:buFontTx/>
              <a:buNone/>
            </a:pPr>
            <a:r>
              <a:rPr lang="en-US" altLang="en-US" sz="4000" dirty="0">
                <a:latin typeface="Forte" charset="0"/>
                <a:ea typeface="MS PGothic" charset="-128"/>
              </a:rPr>
              <a:t>…is a mental program that has almost exclusive control over our habitual behavior</a:t>
            </a:r>
            <a:r>
              <a:rPr lang="en-US" altLang="en-US" sz="4400" dirty="0">
                <a:latin typeface="Forte" charset="0"/>
                <a:ea typeface="MS PGothic" charset="-128"/>
              </a:rPr>
              <a:t>…</a:t>
            </a:r>
            <a:r>
              <a:rPr lang="en-US" altLang="en-US" sz="4800" dirty="0">
                <a:latin typeface="Forte" charset="0"/>
                <a:ea typeface="MS PGothic" charset="-128"/>
              </a:rPr>
              <a:t> </a:t>
            </a:r>
            <a:r>
              <a:rPr lang="en-US" altLang="en-US" sz="4800" dirty="0">
                <a:solidFill>
                  <a:srgbClr val="C00000"/>
                </a:solidFill>
                <a:latin typeface="Forte" charset="0"/>
                <a:ea typeface="MS PGothic" charset="-128"/>
              </a:rPr>
              <a:t>AND</a:t>
            </a:r>
          </a:p>
          <a:p>
            <a:pPr algn="ctr" eaLnBrk="1" hangingPunct="1">
              <a:spcBef>
                <a:spcPct val="50000"/>
              </a:spcBef>
              <a:buFontTx/>
              <a:buNone/>
            </a:pPr>
            <a:r>
              <a:rPr lang="en-US" altLang="en-US" sz="4800" dirty="0">
                <a:solidFill>
                  <a:srgbClr val="FFFF00"/>
                </a:solidFill>
                <a:latin typeface="Forte" charset="0"/>
                <a:ea typeface="MS PGothic" charset="-128"/>
              </a:rPr>
              <a:t> </a:t>
            </a:r>
            <a:endParaRPr lang="en-US" altLang="en-US" sz="4000" dirty="0">
              <a:solidFill>
                <a:srgbClr val="FFFF00"/>
              </a:solidFill>
              <a:latin typeface="Forte" charset="0"/>
              <a:ea typeface="MS PGothic" charset="-128"/>
            </a:endParaRPr>
          </a:p>
        </p:txBody>
      </p:sp>
      <p:sp>
        <p:nvSpPr>
          <p:cNvPr id="227334" name="Rectangle 6"/>
          <p:cNvSpPr>
            <a:spLocks noChangeArrowheads="1"/>
          </p:cNvSpPr>
          <p:nvPr/>
        </p:nvSpPr>
        <p:spPr bwMode="auto">
          <a:xfrm>
            <a:off x="599970" y="4888706"/>
            <a:ext cx="78678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50000"/>
              </a:spcBef>
              <a:buFontTx/>
              <a:buNone/>
            </a:pPr>
            <a:r>
              <a:rPr lang="en-US" altLang="en-US" sz="4000" dirty="0">
                <a:solidFill>
                  <a:srgbClr val="C00000"/>
                </a:solidFill>
                <a:latin typeface="Forte" charset="0"/>
                <a:ea typeface="MS PGothic" charset="-128"/>
              </a:rPr>
              <a:t>almost all of our behavior is habitual.</a:t>
            </a:r>
          </a:p>
        </p:txBody>
      </p:sp>
      <p:sp>
        <p:nvSpPr>
          <p:cNvPr id="2" name="Slide Number Placeholder 1"/>
          <p:cNvSpPr>
            <a:spLocks noGrp="1"/>
          </p:cNvSpPr>
          <p:nvPr>
            <p:ph type="sldNum" sz="quarter" idx="12"/>
          </p:nvPr>
        </p:nvSpPr>
        <p:spPr/>
        <p:txBody>
          <a:bodyPr/>
          <a:lstStyle/>
          <a:p>
            <a:fld id="{DE3D6A6C-70AF-CB4A-BC2A-A475B4613B16}" type="slidenum">
              <a:rPr lang="en-US" smtClean="0"/>
              <a:pPr/>
              <a:t>14</a:t>
            </a:fld>
            <a:endParaRPr lang="en-US"/>
          </a:p>
        </p:txBody>
      </p:sp>
    </p:spTree>
    <p:extLst>
      <p:ext uri="{BB962C8B-B14F-4D97-AF65-F5344CB8AC3E}">
        <p14:creationId xmlns:p14="http://schemas.microsoft.com/office/powerpoint/2010/main" val="1015205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fade">
                                      <p:cBhvr>
                                        <p:cTn id="7" dur="1000"/>
                                        <p:tgtEl>
                                          <p:spTgt spid="75784"/>
                                        </p:tgtEl>
                                      </p:cBhvr>
                                    </p:animEffect>
                                    <p:anim calcmode="lin" valueType="num">
                                      <p:cBhvr>
                                        <p:cTn id="8" dur="1000" fill="hold"/>
                                        <p:tgtEl>
                                          <p:spTgt spid="75784"/>
                                        </p:tgtEl>
                                        <p:attrNameLst>
                                          <p:attrName>ppt_x</p:attrName>
                                        </p:attrNameLst>
                                      </p:cBhvr>
                                      <p:tavLst>
                                        <p:tav tm="0">
                                          <p:val>
                                            <p:strVal val="#ppt_x"/>
                                          </p:val>
                                        </p:tav>
                                        <p:tav tm="100000">
                                          <p:val>
                                            <p:strVal val="#ppt_x"/>
                                          </p:val>
                                        </p:tav>
                                      </p:tavLst>
                                    </p:anim>
                                    <p:anim calcmode="lin" valueType="num">
                                      <p:cBhvr>
                                        <p:cTn id="9" dur="1000" fill="hold"/>
                                        <p:tgtEl>
                                          <p:spTgt spid="7578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7333"/>
                                        </p:tgtEl>
                                        <p:attrNameLst>
                                          <p:attrName>style.visibility</p:attrName>
                                        </p:attrNameLst>
                                      </p:cBhvr>
                                      <p:to>
                                        <p:strVal val="visible"/>
                                      </p:to>
                                    </p:set>
                                    <p:animEffect transition="in" filter="fade">
                                      <p:cBhvr>
                                        <p:cTn id="13" dur="3000"/>
                                        <p:tgtEl>
                                          <p:spTgt spid="227333"/>
                                        </p:tgtEl>
                                      </p:cBhvr>
                                    </p:animEffect>
                                  </p:childTnLst>
                                </p:cTn>
                              </p:par>
                            </p:childTnLst>
                          </p:cTn>
                        </p:par>
                        <p:par>
                          <p:cTn id="14" fill="hold" nodeType="afterGroup">
                            <p:stCondLst>
                              <p:cond delay="4000"/>
                            </p:stCondLst>
                            <p:childTnLst>
                              <p:par>
                                <p:cTn id="15" presetID="22" presetClass="entr" presetSubtype="8" fill="hold" grpId="0" nodeType="afterEffect">
                                  <p:stCondLst>
                                    <p:cond delay="0"/>
                                  </p:stCondLst>
                                  <p:childTnLst>
                                    <p:set>
                                      <p:cBhvr>
                                        <p:cTn id="16" dur="1" fill="hold">
                                          <p:stCondLst>
                                            <p:cond delay="0"/>
                                          </p:stCondLst>
                                        </p:cTn>
                                        <p:tgtEl>
                                          <p:spTgt spid="227334"/>
                                        </p:tgtEl>
                                        <p:attrNameLst>
                                          <p:attrName>style.visibility</p:attrName>
                                        </p:attrNameLst>
                                      </p:cBhvr>
                                      <p:to>
                                        <p:strVal val="visible"/>
                                      </p:to>
                                    </p:set>
                                    <p:animEffect transition="in" filter="wipe(left)">
                                      <p:cBhvr>
                                        <p:cTn id="17" dur="30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227333" grpId="0"/>
      <p:bldP spid="2273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490" name="Group 2"/>
          <p:cNvGrpSpPr>
            <a:grpSpLocks/>
          </p:cNvGrpSpPr>
          <p:nvPr/>
        </p:nvGrpSpPr>
        <p:grpSpPr bwMode="auto">
          <a:xfrm>
            <a:off x="4883733" y="2153817"/>
            <a:ext cx="3314700" cy="2815675"/>
            <a:chOff x="2980" y="275"/>
            <a:chExt cx="2088" cy="1585"/>
          </a:xfrm>
        </p:grpSpPr>
        <p:sp>
          <p:nvSpPr>
            <p:cNvPr id="447491" name="WordArt 4"/>
            <p:cNvSpPr>
              <a:spLocks noChangeArrowheads="1" noChangeShapeType="1" noTextEdit="1"/>
            </p:cNvSpPr>
            <p:nvPr/>
          </p:nvSpPr>
          <p:spPr bwMode="auto">
            <a:xfrm>
              <a:off x="3120" y="950"/>
              <a:ext cx="1948" cy="506"/>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FFFFFF"/>
                  </a:solidFill>
                  <a:round/>
                  <a:headEnd type="none" w="sm" len="sm"/>
                  <a:tailEnd type="none" w="sm" len="sm"/>
                </a:ln>
                <a:solidFill>
                  <a:srgbClr val="00006C"/>
                </a:solidFill>
                <a:effectLst>
                  <a:outerShdw blurRad="63500" dist="53882" dir="13500000" algn="ctr" rotWithShape="0">
                    <a:schemeClr val="bg1">
                      <a:alpha val="74998"/>
                    </a:schemeClr>
                  </a:outerShdw>
                </a:effectLst>
                <a:latin typeface="Impact" charset="0"/>
                <a:ea typeface="Impact" charset="0"/>
                <a:cs typeface="Impact" charset="0"/>
              </a:endParaRPr>
            </a:p>
          </p:txBody>
        </p:sp>
        <p:sp>
          <p:nvSpPr>
            <p:cNvPr id="86043" name="Text Box 5"/>
            <p:cNvSpPr txBox="1">
              <a:spLocks noChangeArrowheads="1"/>
            </p:cNvSpPr>
            <p:nvPr/>
          </p:nvSpPr>
          <p:spPr bwMode="auto">
            <a:xfrm>
              <a:off x="2980" y="275"/>
              <a:ext cx="1897" cy="1585"/>
            </a:xfrm>
            <a:prstGeom prst="rect">
              <a:avLst/>
            </a:prstGeom>
            <a:noFill/>
            <a:ln w="12700">
              <a:noFill/>
              <a:miter lim="800000"/>
              <a:headEnd type="none" w="sm" len="sm"/>
              <a:tailEnd type="none" w="sm" len="sm"/>
            </a:ln>
            <a:effectLst>
              <a:outerShdw dist="28398" dir="12393903" algn="ctr" rotWithShape="0">
                <a:schemeClr val="tx1"/>
              </a:outerShdw>
            </a:effec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a:spcBef>
                  <a:spcPct val="50000"/>
                </a:spcBef>
              </a:pPr>
              <a:r>
                <a:rPr lang="en-US" altLang="en-US" sz="5400" b="1" dirty="0">
                  <a:solidFill>
                    <a:srgbClr val="FFFF00"/>
                  </a:solidFill>
                  <a:latin typeface="Times New Roman" charset="0"/>
                </a:rPr>
                <a:t>W</a:t>
              </a:r>
              <a:r>
                <a:rPr lang="en-US" altLang="en-US" sz="2800" b="1" dirty="0">
                  <a:solidFill>
                    <a:srgbClr val="FFFF00"/>
                  </a:solidFill>
                  <a:latin typeface="Times New Roman" charset="0"/>
                </a:rPr>
                <a:t>HAT   </a:t>
              </a:r>
              <a:r>
                <a:rPr lang="en-US" altLang="en-US" sz="5400" b="1" dirty="0">
                  <a:solidFill>
                    <a:srgbClr val="FFFF00"/>
                  </a:solidFill>
                  <a:latin typeface="Times New Roman" charset="0"/>
                </a:rPr>
                <a:t>A</a:t>
              </a:r>
              <a:r>
                <a:rPr lang="en-US" altLang="en-US" sz="2800" b="1" dirty="0">
                  <a:solidFill>
                    <a:srgbClr val="FFFF00"/>
                  </a:solidFill>
                  <a:latin typeface="Times New Roman" charset="0"/>
                </a:rPr>
                <a:t>RE</a:t>
              </a:r>
            </a:p>
            <a:p>
              <a:pPr algn="ctr">
                <a:spcBef>
                  <a:spcPct val="50000"/>
                </a:spcBef>
              </a:pPr>
              <a:r>
                <a:rPr lang="en-US" sz="5400" kern="10" spc="-360" dirty="0">
                  <a:ln w="12700">
                    <a:solidFill>
                      <a:srgbClr val="FFFFFF"/>
                    </a:solidFill>
                    <a:round/>
                    <a:headEnd type="none" w="sm" len="sm"/>
                    <a:tailEnd type="none" w="sm" len="sm"/>
                  </a:ln>
                  <a:solidFill>
                    <a:srgbClr val="00006C"/>
                  </a:solidFill>
                  <a:effectLst>
                    <a:outerShdw blurRad="63500" dist="53882" dir="13500000" algn="ctr" rotWithShape="0">
                      <a:schemeClr val="bg1">
                        <a:alpha val="74998"/>
                      </a:schemeClr>
                    </a:outerShdw>
                  </a:effectLst>
                  <a:latin typeface="Impact" charset="0"/>
                  <a:ea typeface="Impact" charset="0"/>
                  <a:cs typeface="Impact" charset="0"/>
                </a:rPr>
                <a:t>PARADIGMS</a:t>
              </a:r>
            </a:p>
            <a:p>
              <a:pPr algn="ctr">
                <a:spcBef>
                  <a:spcPct val="50000"/>
                </a:spcBef>
              </a:pPr>
              <a:endParaRPr lang="en-US" altLang="en-US" sz="2800" b="1" dirty="0">
                <a:solidFill>
                  <a:srgbClr val="FFFF00"/>
                </a:solidFill>
                <a:latin typeface="Times New Roman" charset="0"/>
              </a:endParaRPr>
            </a:p>
          </p:txBody>
        </p:sp>
      </p:grpSp>
      <p:sp>
        <p:nvSpPr>
          <p:cNvPr id="86044" name="Text Box 6"/>
          <p:cNvSpPr txBox="1">
            <a:spLocks noChangeArrowheads="1"/>
          </p:cNvSpPr>
          <p:nvPr/>
        </p:nvSpPr>
        <p:spPr bwMode="auto">
          <a:xfrm rot="823017">
            <a:off x="7113531" y="43953"/>
            <a:ext cx="2415025" cy="4355038"/>
          </a:xfrm>
          <a:prstGeom prst="rect">
            <a:avLst/>
          </a:prstGeom>
          <a:noFill/>
          <a:ln>
            <a:noFill/>
          </a:ln>
          <a:effectLst>
            <a:outerShdw blurRad="63500" dist="91581" dir="18221404"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a:spcBef>
                <a:spcPct val="50000"/>
              </a:spcBef>
            </a:pPr>
            <a:r>
              <a:rPr lang="en-US" altLang="en-US" sz="27700" dirty="0">
                <a:solidFill>
                  <a:srgbClr val="FFFF00"/>
                </a:solidFill>
                <a:latin typeface="Times New Roman" charset="0"/>
              </a:rPr>
              <a:t>?</a:t>
            </a:r>
          </a:p>
        </p:txBody>
      </p:sp>
      <p:grpSp>
        <p:nvGrpSpPr>
          <p:cNvPr id="3" name="Group 7"/>
          <p:cNvGrpSpPr>
            <a:grpSpLocks/>
          </p:cNvGrpSpPr>
          <p:nvPr/>
        </p:nvGrpSpPr>
        <p:grpSpPr bwMode="auto">
          <a:xfrm>
            <a:off x="4563952" y="2250018"/>
            <a:ext cx="3810000" cy="2462293"/>
            <a:chOff x="148" y="-3776"/>
            <a:chExt cx="5328" cy="4268"/>
          </a:xfrm>
        </p:grpSpPr>
        <p:sp>
          <p:nvSpPr>
            <p:cNvPr id="447495" name="WordArt 8"/>
            <p:cNvSpPr>
              <a:spLocks noChangeArrowheads="1" noChangeShapeType="1" noTextEdit="1"/>
            </p:cNvSpPr>
            <p:nvPr/>
          </p:nvSpPr>
          <p:spPr bwMode="auto">
            <a:xfrm>
              <a:off x="1090" y="-932"/>
              <a:ext cx="4128" cy="1263"/>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FFFFFF"/>
                  </a:solidFill>
                  <a:round/>
                  <a:headEnd type="none" w="sm" len="sm"/>
                  <a:tailEnd type="none" w="sm" len="sm"/>
                </a:ln>
                <a:solidFill>
                  <a:srgbClr val="00006C"/>
                </a:solidFill>
                <a:effectLst>
                  <a:outerShdw blurRad="63500" dist="53882" dir="13500000" algn="ctr" rotWithShape="0">
                    <a:schemeClr val="bg1">
                      <a:alpha val="74998"/>
                    </a:schemeClr>
                  </a:outerShdw>
                </a:effectLst>
                <a:latin typeface="Impact" charset="0"/>
                <a:ea typeface="Impact" charset="0"/>
                <a:cs typeface="Impact" charset="0"/>
              </a:endParaRPr>
            </a:p>
          </p:txBody>
        </p:sp>
        <p:sp>
          <p:nvSpPr>
            <p:cNvPr id="86041" name="Text Box 9"/>
            <p:cNvSpPr txBox="1">
              <a:spLocks noChangeArrowheads="1"/>
            </p:cNvSpPr>
            <p:nvPr/>
          </p:nvSpPr>
          <p:spPr bwMode="auto">
            <a:xfrm>
              <a:off x="148" y="-3776"/>
              <a:ext cx="5328" cy="4268"/>
            </a:xfrm>
            <a:prstGeom prst="rect">
              <a:avLst/>
            </a:prstGeom>
            <a:noFill/>
            <a:ln w="12700">
              <a:noFill/>
              <a:miter lim="800000"/>
              <a:headEnd type="none" w="sm" len="sm"/>
              <a:tailEnd type="none" w="sm" len="sm"/>
            </a:ln>
            <a:effectLst>
              <a:outerShdw dist="28398" dir="14606097" algn="ctr" rotWithShape="0">
                <a:schemeClr val="tx1"/>
              </a:outerShdw>
            </a:effectLst>
          </p:spPr>
          <p:txBody>
            <a:bodyPr>
              <a:spAutoFit/>
            </a:bodyPr>
            <a:lstStyle/>
            <a:p>
              <a:pPr algn="ctr">
                <a:spcBef>
                  <a:spcPct val="50000"/>
                </a:spcBef>
                <a:defRPr/>
              </a:pPr>
              <a:r>
                <a:rPr lang="en-US" sz="5400" kern="10" spc="-360" dirty="0">
                  <a:ln w="12700">
                    <a:solidFill>
                      <a:srgbClr val="FFFFFF"/>
                    </a:solidFill>
                    <a:round/>
                    <a:headEnd type="none" w="sm" len="sm"/>
                    <a:tailEnd type="none" w="sm" len="sm"/>
                  </a:ln>
                  <a:solidFill>
                    <a:srgbClr val="00006C"/>
                  </a:solidFill>
                  <a:effectLst>
                    <a:outerShdw blurRad="63500" dist="53882" dir="13500000" algn="ctr" rotWithShape="0">
                      <a:schemeClr val="bg1">
                        <a:alpha val="74998"/>
                      </a:schemeClr>
                    </a:outerShdw>
                  </a:effectLst>
                  <a:latin typeface="Impact" charset="0"/>
                  <a:ea typeface="Impact" charset="0"/>
                  <a:cs typeface="Impact" charset="0"/>
                </a:rPr>
                <a:t>PARADIGMS</a:t>
              </a:r>
              <a:endParaRPr lang="en-US" sz="5400" b="1" i="1" dirty="0">
                <a:solidFill>
                  <a:srgbClr val="FFFF00"/>
                </a:solidFill>
                <a:latin typeface="Benguiat Bk BT"/>
                <a:ea typeface="ＭＳ Ｐゴシック" pitchFamily="34" charset="-128"/>
                <a:cs typeface="Arial" pitchFamily="34" charset="0"/>
              </a:endParaRPr>
            </a:p>
            <a:p>
              <a:pPr algn="ctr">
                <a:spcBef>
                  <a:spcPct val="50000"/>
                </a:spcBef>
                <a:defRPr/>
              </a:pPr>
              <a:r>
                <a:rPr lang="en-US" sz="4000" b="1" i="1" dirty="0">
                  <a:solidFill>
                    <a:srgbClr val="FFFF00"/>
                  </a:solidFill>
                  <a:latin typeface="Benguiat Bk BT"/>
                  <a:ea typeface="ＭＳ Ｐゴシック" pitchFamily="34" charset="-128"/>
                  <a:cs typeface="Arial" pitchFamily="34" charset="0"/>
                </a:rPr>
                <a:t>Are A Multitude Of Habits</a:t>
              </a:r>
            </a:p>
          </p:txBody>
        </p:sp>
      </p:grpSp>
      <p:sp>
        <p:nvSpPr>
          <p:cNvPr id="447497" name="Rectangle 10"/>
          <p:cNvSpPr>
            <a:spLocks noChangeArrowheads="1"/>
          </p:cNvSpPr>
          <p:nvPr/>
        </p:nvSpPr>
        <p:spPr bwMode="auto">
          <a:xfrm>
            <a:off x="1828800" y="932656"/>
            <a:ext cx="5334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2000">
              <a:solidFill>
                <a:srgbClr val="000000"/>
              </a:solidFill>
              <a:latin typeface="Arial Black" charset="0"/>
            </a:endParaRPr>
          </a:p>
        </p:txBody>
      </p:sp>
      <p:grpSp>
        <p:nvGrpSpPr>
          <p:cNvPr id="447498" name="Group 10"/>
          <p:cNvGrpSpPr>
            <a:grpSpLocks/>
          </p:cNvGrpSpPr>
          <p:nvPr/>
        </p:nvGrpSpPr>
        <p:grpSpPr bwMode="auto">
          <a:xfrm>
            <a:off x="304059" y="1823244"/>
            <a:ext cx="3886200" cy="2982912"/>
            <a:chOff x="288" y="374"/>
            <a:chExt cx="2400" cy="1536"/>
          </a:xfrm>
        </p:grpSpPr>
        <p:grpSp>
          <p:nvGrpSpPr>
            <p:cNvPr id="447499" name="Group 11"/>
            <p:cNvGrpSpPr>
              <a:grpSpLocks/>
            </p:cNvGrpSpPr>
            <p:nvPr/>
          </p:nvGrpSpPr>
          <p:grpSpPr bwMode="auto">
            <a:xfrm>
              <a:off x="288" y="378"/>
              <a:ext cx="2399" cy="1532"/>
              <a:chOff x="288" y="-1687"/>
              <a:chExt cx="2399" cy="1532"/>
            </a:xfrm>
          </p:grpSpPr>
          <p:grpSp>
            <p:nvGrpSpPr>
              <p:cNvPr id="447500" name="Group 12"/>
              <p:cNvGrpSpPr>
                <a:grpSpLocks/>
              </p:cNvGrpSpPr>
              <p:nvPr/>
            </p:nvGrpSpPr>
            <p:grpSpPr bwMode="auto">
              <a:xfrm>
                <a:off x="288" y="-1687"/>
                <a:ext cx="2399" cy="1532"/>
                <a:chOff x="2688" y="2064"/>
                <a:chExt cx="3072" cy="2016"/>
              </a:xfrm>
            </p:grpSpPr>
            <p:pic>
              <p:nvPicPr>
                <p:cNvPr id="447501" name="Picture 13" descr="PowerPlugs BGs 2 L0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 y="2064"/>
                  <a:ext cx="3072" cy="1997"/>
                </a:xfrm>
                <a:prstGeom prst="rect">
                  <a:avLst/>
                </a:prstGeom>
                <a:gradFill rotWithShape="1">
                  <a:gsLst>
                    <a:gs pos="0">
                      <a:schemeClr val="accent1"/>
                    </a:gs>
                    <a:gs pos="100000">
                      <a:srgbClr val="000036"/>
                    </a:gs>
                  </a:gsLst>
                  <a:path path="shape">
                    <a:fillToRect l="50000" t="50000" r="50000" b="50000"/>
                  </a:path>
                </a:gradFill>
                <a:ln w="38100">
                  <a:solidFill>
                    <a:schemeClr val="bg1"/>
                  </a:solidFill>
                  <a:miter lim="800000"/>
                  <a:headEnd/>
                  <a:tailEnd/>
                </a:ln>
                <a:effectLst>
                  <a:outerShdw blurRad="63500" dist="38099" dir="2700000" algn="ctr" rotWithShape="0">
                    <a:srgbClr val="00006C">
                      <a:alpha val="74998"/>
                    </a:srgbClr>
                  </a:outerShdw>
                </a:effectLst>
              </p:spPr>
            </p:pic>
            <p:sp>
              <p:nvSpPr>
                <p:cNvPr id="447502" name="Rectangle 14"/>
                <p:cNvSpPr>
                  <a:spLocks noChangeArrowheads="1"/>
                </p:cNvSpPr>
                <p:nvPr/>
              </p:nvSpPr>
              <p:spPr bwMode="auto">
                <a:xfrm>
                  <a:off x="2688" y="2064"/>
                  <a:ext cx="3072" cy="2016"/>
                </a:xfrm>
                <a:prstGeom prst="rect">
                  <a:avLst/>
                </a:prstGeom>
                <a:gradFill rotWithShape="1">
                  <a:gsLst>
                    <a:gs pos="0">
                      <a:schemeClr val="accent1"/>
                    </a:gs>
                    <a:gs pos="100000">
                      <a:srgbClr val="000036"/>
                    </a:gs>
                  </a:gsLst>
                  <a:path path="shape">
                    <a:fillToRect l="50000" t="50000" r="50000" b="50000"/>
                  </a:path>
                </a:gradFill>
                <a:ln w="38100">
                  <a:solidFill>
                    <a:schemeClr val="bg1"/>
                  </a:solidFill>
                  <a:miter lim="800000"/>
                  <a:headEnd/>
                  <a:tailEnd/>
                </a:ln>
                <a:effectLst>
                  <a:outerShdw blurRad="63500" dist="38099" dir="2700000" algn="ctr" rotWithShape="0">
                    <a:srgbClr val="00006C">
                      <a:alpha val="74998"/>
                    </a:srgbClr>
                  </a:outerShdw>
                </a:effec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solidFill>
                      <a:srgbClr val="000000"/>
                    </a:solidFill>
                  </a:endParaRPr>
                </a:p>
              </p:txBody>
            </p:sp>
          </p:grpSp>
          <p:grpSp>
            <p:nvGrpSpPr>
              <p:cNvPr id="447503" name="Group 16"/>
              <p:cNvGrpSpPr>
                <a:grpSpLocks/>
              </p:cNvGrpSpPr>
              <p:nvPr/>
            </p:nvGrpSpPr>
            <p:grpSpPr bwMode="auto">
              <a:xfrm>
                <a:off x="520" y="-1595"/>
                <a:ext cx="1832" cy="1328"/>
                <a:chOff x="288" y="288"/>
                <a:chExt cx="4890" cy="4006"/>
              </a:xfrm>
            </p:grpSpPr>
            <p:grpSp>
              <p:nvGrpSpPr>
                <p:cNvPr id="447504" name="Group 17"/>
                <p:cNvGrpSpPr>
                  <a:grpSpLocks/>
                </p:cNvGrpSpPr>
                <p:nvPr/>
              </p:nvGrpSpPr>
              <p:grpSpPr bwMode="auto">
                <a:xfrm>
                  <a:off x="288" y="288"/>
                  <a:ext cx="4890" cy="3825"/>
                  <a:chOff x="288" y="288"/>
                  <a:chExt cx="4890" cy="3825"/>
                </a:xfrm>
              </p:grpSpPr>
              <p:sp>
                <p:nvSpPr>
                  <p:cNvPr id="86031" name="Freeform 18"/>
                  <p:cNvSpPr>
                    <a:spLocks/>
                  </p:cNvSpPr>
                  <p:nvPr/>
                </p:nvSpPr>
                <p:spPr bwMode="auto">
                  <a:xfrm>
                    <a:off x="288" y="394"/>
                    <a:ext cx="624" cy="758"/>
                  </a:xfrm>
                  <a:custGeom>
                    <a:avLst/>
                    <a:gdLst>
                      <a:gd name="T0" fmla="*/ 1 w 1248"/>
                      <a:gd name="T1" fmla="*/ 1 h 1516"/>
                      <a:gd name="T2" fmla="*/ 1 w 1248"/>
                      <a:gd name="T3" fmla="*/ 1 h 1516"/>
                      <a:gd name="T4" fmla="*/ 1 w 1248"/>
                      <a:gd name="T5" fmla="*/ 1 h 1516"/>
                      <a:gd name="T6" fmla="*/ 1 w 1248"/>
                      <a:gd name="T7" fmla="*/ 1 h 1516"/>
                      <a:gd name="T8" fmla="*/ 2 w 1248"/>
                      <a:gd name="T9" fmla="*/ 1 h 1516"/>
                      <a:gd name="T10" fmla="*/ 2 w 1248"/>
                      <a:gd name="T11" fmla="*/ 1 h 1516"/>
                      <a:gd name="T12" fmla="*/ 2 w 1248"/>
                      <a:gd name="T13" fmla="*/ 1 h 1516"/>
                      <a:gd name="T14" fmla="*/ 3 w 1248"/>
                      <a:gd name="T15" fmla="*/ 1 h 1516"/>
                      <a:gd name="T16" fmla="*/ 3 w 1248"/>
                      <a:gd name="T17" fmla="*/ 1 h 1516"/>
                      <a:gd name="T18" fmla="*/ 4 w 1248"/>
                      <a:gd name="T19" fmla="*/ 1 h 1516"/>
                      <a:gd name="T20" fmla="*/ 5 w 1248"/>
                      <a:gd name="T21" fmla="*/ 1 h 1516"/>
                      <a:gd name="T22" fmla="*/ 5 w 1248"/>
                      <a:gd name="T23" fmla="*/ 1 h 1516"/>
                      <a:gd name="T24" fmla="*/ 5 w 1248"/>
                      <a:gd name="T25" fmla="*/ 1 h 1516"/>
                      <a:gd name="T26" fmla="*/ 5 w 1248"/>
                      <a:gd name="T27" fmla="*/ 1 h 1516"/>
                      <a:gd name="T28" fmla="*/ 5 w 1248"/>
                      <a:gd name="T29" fmla="*/ 1 h 1516"/>
                      <a:gd name="T30" fmla="*/ 5 w 1248"/>
                      <a:gd name="T31" fmla="*/ 2 h 1516"/>
                      <a:gd name="T32" fmla="*/ 5 w 1248"/>
                      <a:gd name="T33" fmla="*/ 3 h 1516"/>
                      <a:gd name="T34" fmla="*/ 5 w 1248"/>
                      <a:gd name="T35" fmla="*/ 3 h 1516"/>
                      <a:gd name="T36" fmla="*/ 5 w 1248"/>
                      <a:gd name="T37" fmla="*/ 3 h 1516"/>
                      <a:gd name="T38" fmla="*/ 5 w 1248"/>
                      <a:gd name="T39" fmla="*/ 3 h 1516"/>
                      <a:gd name="T40" fmla="*/ 5 w 1248"/>
                      <a:gd name="T41" fmla="*/ 4 h 1516"/>
                      <a:gd name="T42" fmla="*/ 5 w 1248"/>
                      <a:gd name="T43" fmla="*/ 4 h 1516"/>
                      <a:gd name="T44" fmla="*/ 4 w 1248"/>
                      <a:gd name="T45" fmla="*/ 5 h 1516"/>
                      <a:gd name="T46" fmla="*/ 4 w 1248"/>
                      <a:gd name="T47" fmla="*/ 5 h 1516"/>
                      <a:gd name="T48" fmla="*/ 3 w 1248"/>
                      <a:gd name="T49" fmla="*/ 6 h 1516"/>
                      <a:gd name="T50" fmla="*/ 3 w 1248"/>
                      <a:gd name="T51" fmla="*/ 6 h 1516"/>
                      <a:gd name="T52" fmla="*/ 4 w 1248"/>
                      <a:gd name="T53" fmla="*/ 6 h 1516"/>
                      <a:gd name="T54" fmla="*/ 1 w 1248"/>
                      <a:gd name="T55" fmla="*/ 6 h 1516"/>
                      <a:gd name="T56" fmla="*/ 1 w 1248"/>
                      <a:gd name="T57" fmla="*/ 6 h 1516"/>
                      <a:gd name="T58" fmla="*/ 2 w 1248"/>
                      <a:gd name="T59" fmla="*/ 6 h 1516"/>
                      <a:gd name="T60" fmla="*/ 2 w 1248"/>
                      <a:gd name="T61" fmla="*/ 5 h 1516"/>
                      <a:gd name="T62" fmla="*/ 2 w 1248"/>
                      <a:gd name="T63" fmla="*/ 5 h 1516"/>
                      <a:gd name="T64" fmla="*/ 2 w 1248"/>
                      <a:gd name="T65" fmla="*/ 5 h 1516"/>
                      <a:gd name="T66" fmla="*/ 2 w 1248"/>
                      <a:gd name="T67" fmla="*/ 5 h 1516"/>
                      <a:gd name="T68" fmla="*/ 2 w 1248"/>
                      <a:gd name="T69" fmla="*/ 5 h 1516"/>
                      <a:gd name="T70" fmla="*/ 1 w 1248"/>
                      <a:gd name="T71" fmla="*/ 5 h 1516"/>
                      <a:gd name="T72" fmla="*/ 1 w 1248"/>
                      <a:gd name="T73" fmla="*/ 5 h 1516"/>
                      <a:gd name="T74" fmla="*/ 1 w 1248"/>
                      <a:gd name="T75" fmla="*/ 5 h 1516"/>
                      <a:gd name="T76" fmla="*/ 1 w 1248"/>
                      <a:gd name="T77" fmla="*/ 5 h 1516"/>
                      <a:gd name="T78" fmla="*/ 1 w 1248"/>
                      <a:gd name="T79" fmla="*/ 5 h 1516"/>
                      <a:gd name="T80" fmla="*/ 1 w 1248"/>
                      <a:gd name="T81" fmla="*/ 3 h 1516"/>
                      <a:gd name="T82" fmla="*/ 1 w 1248"/>
                      <a:gd name="T83" fmla="*/ 3 h 1516"/>
                      <a:gd name="T84" fmla="*/ 1 w 1248"/>
                      <a:gd name="T85" fmla="*/ 3 h 1516"/>
                      <a:gd name="T86" fmla="*/ 1 w 1248"/>
                      <a:gd name="T87" fmla="*/ 3 h 1516"/>
                      <a:gd name="T88" fmla="*/ 1 w 1248"/>
                      <a:gd name="T89" fmla="*/ 3 h 1516"/>
                      <a:gd name="T90" fmla="*/ 1 w 1248"/>
                      <a:gd name="T91" fmla="*/ 3 h 1516"/>
                      <a:gd name="T92" fmla="*/ 1 w 1248"/>
                      <a:gd name="T93" fmla="*/ 3 h 1516"/>
                      <a:gd name="T94" fmla="*/ 1 w 1248"/>
                      <a:gd name="T95" fmla="*/ 2 h 1516"/>
                      <a:gd name="T96" fmla="*/ 1 w 1248"/>
                      <a:gd name="T97" fmla="*/ 2 h 1516"/>
                      <a:gd name="T98" fmla="*/ 1 w 1248"/>
                      <a:gd name="T99" fmla="*/ 1 h 1516"/>
                      <a:gd name="T100" fmla="*/ 1 w 1248"/>
                      <a:gd name="T101" fmla="*/ 1 h 15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1516"/>
                      <a:gd name="T155" fmla="*/ 1248 w 1248"/>
                      <a:gd name="T156" fmla="*/ 1516 h 15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1516">
                        <a:moveTo>
                          <a:pt x="228" y="256"/>
                        </a:moveTo>
                        <a:lnTo>
                          <a:pt x="236" y="245"/>
                        </a:lnTo>
                        <a:lnTo>
                          <a:pt x="245" y="234"/>
                        </a:lnTo>
                        <a:lnTo>
                          <a:pt x="255" y="221"/>
                        </a:lnTo>
                        <a:lnTo>
                          <a:pt x="267" y="207"/>
                        </a:lnTo>
                        <a:lnTo>
                          <a:pt x="279" y="192"/>
                        </a:lnTo>
                        <a:lnTo>
                          <a:pt x="293" y="177"/>
                        </a:lnTo>
                        <a:lnTo>
                          <a:pt x="309" y="162"/>
                        </a:lnTo>
                        <a:lnTo>
                          <a:pt x="325" y="146"/>
                        </a:lnTo>
                        <a:lnTo>
                          <a:pt x="344" y="130"/>
                        </a:lnTo>
                        <a:lnTo>
                          <a:pt x="363" y="115"/>
                        </a:lnTo>
                        <a:lnTo>
                          <a:pt x="384" y="99"/>
                        </a:lnTo>
                        <a:lnTo>
                          <a:pt x="405" y="84"/>
                        </a:lnTo>
                        <a:lnTo>
                          <a:pt x="428" y="70"/>
                        </a:lnTo>
                        <a:lnTo>
                          <a:pt x="452" y="57"/>
                        </a:lnTo>
                        <a:lnTo>
                          <a:pt x="477" y="45"/>
                        </a:lnTo>
                        <a:lnTo>
                          <a:pt x="504" y="34"/>
                        </a:lnTo>
                        <a:lnTo>
                          <a:pt x="530" y="23"/>
                        </a:lnTo>
                        <a:lnTo>
                          <a:pt x="559" y="15"/>
                        </a:lnTo>
                        <a:lnTo>
                          <a:pt x="589" y="8"/>
                        </a:lnTo>
                        <a:lnTo>
                          <a:pt x="619" y="4"/>
                        </a:lnTo>
                        <a:lnTo>
                          <a:pt x="650" y="1"/>
                        </a:lnTo>
                        <a:lnTo>
                          <a:pt x="683" y="0"/>
                        </a:lnTo>
                        <a:lnTo>
                          <a:pt x="717" y="2"/>
                        </a:lnTo>
                        <a:lnTo>
                          <a:pt x="751" y="7"/>
                        </a:lnTo>
                        <a:lnTo>
                          <a:pt x="787" y="14"/>
                        </a:lnTo>
                        <a:lnTo>
                          <a:pt x="824" y="24"/>
                        </a:lnTo>
                        <a:lnTo>
                          <a:pt x="860" y="38"/>
                        </a:lnTo>
                        <a:lnTo>
                          <a:pt x="899" y="54"/>
                        </a:lnTo>
                        <a:lnTo>
                          <a:pt x="939" y="75"/>
                        </a:lnTo>
                        <a:lnTo>
                          <a:pt x="979" y="98"/>
                        </a:lnTo>
                        <a:lnTo>
                          <a:pt x="1020" y="126"/>
                        </a:lnTo>
                        <a:lnTo>
                          <a:pt x="1062" y="158"/>
                        </a:lnTo>
                        <a:lnTo>
                          <a:pt x="1075" y="167"/>
                        </a:lnTo>
                        <a:lnTo>
                          <a:pt x="1089" y="177"/>
                        </a:lnTo>
                        <a:lnTo>
                          <a:pt x="1104" y="191"/>
                        </a:lnTo>
                        <a:lnTo>
                          <a:pt x="1118" y="205"/>
                        </a:lnTo>
                        <a:lnTo>
                          <a:pt x="1131" y="222"/>
                        </a:lnTo>
                        <a:lnTo>
                          <a:pt x="1144" y="241"/>
                        </a:lnTo>
                        <a:lnTo>
                          <a:pt x="1157" y="260"/>
                        </a:lnTo>
                        <a:lnTo>
                          <a:pt x="1170" y="281"/>
                        </a:lnTo>
                        <a:lnTo>
                          <a:pt x="1181" y="304"/>
                        </a:lnTo>
                        <a:lnTo>
                          <a:pt x="1192" y="328"/>
                        </a:lnTo>
                        <a:lnTo>
                          <a:pt x="1202" y="352"/>
                        </a:lnTo>
                        <a:lnTo>
                          <a:pt x="1212" y="379"/>
                        </a:lnTo>
                        <a:lnTo>
                          <a:pt x="1220" y="405"/>
                        </a:lnTo>
                        <a:lnTo>
                          <a:pt x="1228" y="434"/>
                        </a:lnTo>
                        <a:lnTo>
                          <a:pt x="1234" y="463"/>
                        </a:lnTo>
                        <a:lnTo>
                          <a:pt x="1240" y="491"/>
                        </a:lnTo>
                        <a:lnTo>
                          <a:pt x="1245" y="521"/>
                        </a:lnTo>
                        <a:lnTo>
                          <a:pt x="1247" y="551"/>
                        </a:lnTo>
                        <a:lnTo>
                          <a:pt x="1248" y="582"/>
                        </a:lnTo>
                        <a:lnTo>
                          <a:pt x="1248" y="613"/>
                        </a:lnTo>
                        <a:lnTo>
                          <a:pt x="1247" y="644"/>
                        </a:lnTo>
                        <a:lnTo>
                          <a:pt x="1243" y="675"/>
                        </a:lnTo>
                        <a:lnTo>
                          <a:pt x="1238" y="707"/>
                        </a:lnTo>
                        <a:lnTo>
                          <a:pt x="1231" y="738"/>
                        </a:lnTo>
                        <a:lnTo>
                          <a:pt x="1223" y="769"/>
                        </a:lnTo>
                        <a:lnTo>
                          <a:pt x="1211" y="800"/>
                        </a:lnTo>
                        <a:lnTo>
                          <a:pt x="1199" y="830"/>
                        </a:lnTo>
                        <a:lnTo>
                          <a:pt x="1184" y="858"/>
                        </a:lnTo>
                        <a:lnTo>
                          <a:pt x="1166" y="888"/>
                        </a:lnTo>
                        <a:lnTo>
                          <a:pt x="1147" y="916"/>
                        </a:lnTo>
                        <a:lnTo>
                          <a:pt x="1125" y="943"/>
                        </a:lnTo>
                        <a:lnTo>
                          <a:pt x="1101" y="970"/>
                        </a:lnTo>
                        <a:lnTo>
                          <a:pt x="1070" y="992"/>
                        </a:lnTo>
                        <a:lnTo>
                          <a:pt x="1039" y="1019"/>
                        </a:lnTo>
                        <a:lnTo>
                          <a:pt x="1009" y="1049"/>
                        </a:lnTo>
                        <a:lnTo>
                          <a:pt x="980" y="1083"/>
                        </a:lnTo>
                        <a:lnTo>
                          <a:pt x="952" y="1118"/>
                        </a:lnTo>
                        <a:lnTo>
                          <a:pt x="927" y="1156"/>
                        </a:lnTo>
                        <a:lnTo>
                          <a:pt x="905" y="1195"/>
                        </a:lnTo>
                        <a:lnTo>
                          <a:pt x="887" y="1236"/>
                        </a:lnTo>
                        <a:lnTo>
                          <a:pt x="871" y="1276"/>
                        </a:lnTo>
                        <a:lnTo>
                          <a:pt x="860" y="1316"/>
                        </a:lnTo>
                        <a:lnTo>
                          <a:pt x="855" y="1355"/>
                        </a:lnTo>
                        <a:lnTo>
                          <a:pt x="855" y="1392"/>
                        </a:lnTo>
                        <a:lnTo>
                          <a:pt x="860" y="1428"/>
                        </a:lnTo>
                        <a:lnTo>
                          <a:pt x="873" y="1461"/>
                        </a:lnTo>
                        <a:lnTo>
                          <a:pt x="893" y="1491"/>
                        </a:lnTo>
                        <a:lnTo>
                          <a:pt x="920" y="1516"/>
                        </a:lnTo>
                        <a:lnTo>
                          <a:pt x="296" y="1516"/>
                        </a:lnTo>
                        <a:lnTo>
                          <a:pt x="291" y="1484"/>
                        </a:lnTo>
                        <a:lnTo>
                          <a:pt x="293" y="1453"/>
                        </a:lnTo>
                        <a:lnTo>
                          <a:pt x="302" y="1423"/>
                        </a:lnTo>
                        <a:lnTo>
                          <a:pt x="316" y="1394"/>
                        </a:lnTo>
                        <a:lnTo>
                          <a:pt x="335" y="1367"/>
                        </a:lnTo>
                        <a:lnTo>
                          <a:pt x="357" y="1339"/>
                        </a:lnTo>
                        <a:lnTo>
                          <a:pt x="382" y="1314"/>
                        </a:lnTo>
                        <a:lnTo>
                          <a:pt x="411" y="1289"/>
                        </a:lnTo>
                        <a:lnTo>
                          <a:pt x="440" y="1266"/>
                        </a:lnTo>
                        <a:lnTo>
                          <a:pt x="473" y="1243"/>
                        </a:lnTo>
                        <a:lnTo>
                          <a:pt x="505" y="1221"/>
                        </a:lnTo>
                        <a:lnTo>
                          <a:pt x="537" y="1199"/>
                        </a:lnTo>
                        <a:lnTo>
                          <a:pt x="569" y="1178"/>
                        </a:lnTo>
                        <a:lnTo>
                          <a:pt x="599" y="1159"/>
                        </a:lnTo>
                        <a:lnTo>
                          <a:pt x="628" y="1139"/>
                        </a:lnTo>
                        <a:lnTo>
                          <a:pt x="653" y="1121"/>
                        </a:lnTo>
                        <a:lnTo>
                          <a:pt x="621" y="1119"/>
                        </a:lnTo>
                        <a:lnTo>
                          <a:pt x="588" y="1117"/>
                        </a:lnTo>
                        <a:lnTo>
                          <a:pt x="556" y="1115"/>
                        </a:lnTo>
                        <a:lnTo>
                          <a:pt x="522" y="1114"/>
                        </a:lnTo>
                        <a:lnTo>
                          <a:pt x="489" y="1111"/>
                        </a:lnTo>
                        <a:lnTo>
                          <a:pt x="455" y="1109"/>
                        </a:lnTo>
                        <a:lnTo>
                          <a:pt x="422" y="1107"/>
                        </a:lnTo>
                        <a:lnTo>
                          <a:pt x="389" y="1105"/>
                        </a:lnTo>
                        <a:lnTo>
                          <a:pt x="355" y="1103"/>
                        </a:lnTo>
                        <a:lnTo>
                          <a:pt x="322" y="1102"/>
                        </a:lnTo>
                        <a:lnTo>
                          <a:pt x="289" y="1101"/>
                        </a:lnTo>
                        <a:lnTo>
                          <a:pt x="255" y="1101"/>
                        </a:lnTo>
                        <a:lnTo>
                          <a:pt x="221" y="1101"/>
                        </a:lnTo>
                        <a:lnTo>
                          <a:pt x="187" y="1102"/>
                        </a:lnTo>
                        <a:lnTo>
                          <a:pt x="154" y="1103"/>
                        </a:lnTo>
                        <a:lnTo>
                          <a:pt x="121" y="1106"/>
                        </a:lnTo>
                        <a:lnTo>
                          <a:pt x="94" y="1110"/>
                        </a:lnTo>
                        <a:lnTo>
                          <a:pt x="69" y="1110"/>
                        </a:lnTo>
                        <a:lnTo>
                          <a:pt x="47" y="1107"/>
                        </a:lnTo>
                        <a:lnTo>
                          <a:pt x="28" y="1098"/>
                        </a:lnTo>
                        <a:lnTo>
                          <a:pt x="13" y="1082"/>
                        </a:lnTo>
                        <a:lnTo>
                          <a:pt x="3" y="1056"/>
                        </a:lnTo>
                        <a:lnTo>
                          <a:pt x="0" y="1023"/>
                        </a:lnTo>
                        <a:lnTo>
                          <a:pt x="2" y="978"/>
                        </a:lnTo>
                        <a:lnTo>
                          <a:pt x="68" y="733"/>
                        </a:lnTo>
                        <a:lnTo>
                          <a:pt x="57" y="724"/>
                        </a:lnTo>
                        <a:lnTo>
                          <a:pt x="45" y="712"/>
                        </a:lnTo>
                        <a:lnTo>
                          <a:pt x="31" y="700"/>
                        </a:lnTo>
                        <a:lnTo>
                          <a:pt x="19" y="686"/>
                        </a:lnTo>
                        <a:lnTo>
                          <a:pt x="10" y="671"/>
                        </a:lnTo>
                        <a:lnTo>
                          <a:pt x="7" y="656"/>
                        </a:lnTo>
                        <a:lnTo>
                          <a:pt x="9" y="642"/>
                        </a:lnTo>
                        <a:lnTo>
                          <a:pt x="21" y="627"/>
                        </a:lnTo>
                        <a:lnTo>
                          <a:pt x="32" y="616"/>
                        </a:lnTo>
                        <a:lnTo>
                          <a:pt x="44" y="604"/>
                        </a:lnTo>
                        <a:lnTo>
                          <a:pt x="55" y="594"/>
                        </a:lnTo>
                        <a:lnTo>
                          <a:pt x="67" y="582"/>
                        </a:lnTo>
                        <a:lnTo>
                          <a:pt x="78" y="572"/>
                        </a:lnTo>
                        <a:lnTo>
                          <a:pt x="90" y="560"/>
                        </a:lnTo>
                        <a:lnTo>
                          <a:pt x="102" y="549"/>
                        </a:lnTo>
                        <a:lnTo>
                          <a:pt x="114" y="537"/>
                        </a:lnTo>
                        <a:lnTo>
                          <a:pt x="125" y="526"/>
                        </a:lnTo>
                        <a:lnTo>
                          <a:pt x="137" y="513"/>
                        </a:lnTo>
                        <a:lnTo>
                          <a:pt x="149" y="501"/>
                        </a:lnTo>
                        <a:lnTo>
                          <a:pt x="161" y="488"/>
                        </a:lnTo>
                        <a:lnTo>
                          <a:pt x="171" y="474"/>
                        </a:lnTo>
                        <a:lnTo>
                          <a:pt x="183" y="460"/>
                        </a:lnTo>
                        <a:lnTo>
                          <a:pt x="193" y="445"/>
                        </a:lnTo>
                        <a:lnTo>
                          <a:pt x="204" y="429"/>
                        </a:lnTo>
                        <a:lnTo>
                          <a:pt x="205" y="407"/>
                        </a:lnTo>
                        <a:lnTo>
                          <a:pt x="204" y="384"/>
                        </a:lnTo>
                        <a:lnTo>
                          <a:pt x="201" y="363"/>
                        </a:lnTo>
                        <a:lnTo>
                          <a:pt x="200" y="341"/>
                        </a:lnTo>
                        <a:lnTo>
                          <a:pt x="200" y="319"/>
                        </a:lnTo>
                        <a:lnTo>
                          <a:pt x="205" y="298"/>
                        </a:lnTo>
                        <a:lnTo>
                          <a:pt x="213" y="276"/>
                        </a:lnTo>
                        <a:lnTo>
                          <a:pt x="228" y="256"/>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2" name="Freeform 19"/>
                  <p:cNvSpPr>
                    <a:spLocks/>
                  </p:cNvSpPr>
                  <p:nvPr/>
                </p:nvSpPr>
                <p:spPr bwMode="auto">
                  <a:xfrm>
                    <a:off x="4520" y="2963"/>
                    <a:ext cx="624" cy="758"/>
                  </a:xfrm>
                  <a:custGeom>
                    <a:avLst/>
                    <a:gdLst>
                      <a:gd name="T0" fmla="*/ 0 w 1249"/>
                      <a:gd name="T1" fmla="*/ 1 h 1515"/>
                      <a:gd name="T2" fmla="*/ 1 w 1249"/>
                      <a:gd name="T3" fmla="*/ 1 h 1515"/>
                      <a:gd name="T4" fmla="*/ 1 w 1249"/>
                      <a:gd name="T5" fmla="*/ 1 h 1515"/>
                      <a:gd name="T6" fmla="*/ 1 w 1249"/>
                      <a:gd name="T7" fmla="*/ 1 h 1515"/>
                      <a:gd name="T8" fmla="*/ 1 w 1249"/>
                      <a:gd name="T9" fmla="*/ 1 h 1515"/>
                      <a:gd name="T10" fmla="*/ 2 w 1249"/>
                      <a:gd name="T11" fmla="*/ 1 h 1515"/>
                      <a:gd name="T12" fmla="*/ 2 w 1249"/>
                      <a:gd name="T13" fmla="*/ 1 h 1515"/>
                      <a:gd name="T14" fmla="*/ 2 w 1249"/>
                      <a:gd name="T15" fmla="*/ 1 h 1515"/>
                      <a:gd name="T16" fmla="*/ 3 w 1249"/>
                      <a:gd name="T17" fmla="*/ 1 h 1515"/>
                      <a:gd name="T18" fmla="*/ 3 w 1249"/>
                      <a:gd name="T19" fmla="*/ 1 h 1515"/>
                      <a:gd name="T20" fmla="*/ 4 w 1249"/>
                      <a:gd name="T21" fmla="*/ 1 h 1515"/>
                      <a:gd name="T22" fmla="*/ 4 w 1249"/>
                      <a:gd name="T23" fmla="*/ 1 h 1515"/>
                      <a:gd name="T24" fmla="*/ 4 w 1249"/>
                      <a:gd name="T25" fmla="*/ 1 h 1515"/>
                      <a:gd name="T26" fmla="*/ 4 w 1249"/>
                      <a:gd name="T27" fmla="*/ 2 h 1515"/>
                      <a:gd name="T28" fmla="*/ 4 w 1249"/>
                      <a:gd name="T29" fmla="*/ 2 h 1515"/>
                      <a:gd name="T30" fmla="*/ 4 w 1249"/>
                      <a:gd name="T31" fmla="*/ 2 h 1515"/>
                      <a:gd name="T32" fmla="*/ 4 w 1249"/>
                      <a:gd name="T33" fmla="*/ 3 h 1515"/>
                      <a:gd name="T34" fmla="*/ 4 w 1249"/>
                      <a:gd name="T35" fmla="*/ 3 h 1515"/>
                      <a:gd name="T36" fmla="*/ 4 w 1249"/>
                      <a:gd name="T37" fmla="*/ 3 h 1515"/>
                      <a:gd name="T38" fmla="*/ 4 w 1249"/>
                      <a:gd name="T39" fmla="*/ 4 h 1515"/>
                      <a:gd name="T40" fmla="*/ 4 w 1249"/>
                      <a:gd name="T41" fmla="*/ 4 h 1515"/>
                      <a:gd name="T42" fmla="*/ 4 w 1249"/>
                      <a:gd name="T43" fmla="*/ 4 h 1515"/>
                      <a:gd name="T44" fmla="*/ 3 w 1249"/>
                      <a:gd name="T45" fmla="*/ 5 h 1515"/>
                      <a:gd name="T46" fmla="*/ 3 w 1249"/>
                      <a:gd name="T47" fmla="*/ 5 h 1515"/>
                      <a:gd name="T48" fmla="*/ 3 w 1249"/>
                      <a:gd name="T49" fmla="*/ 6 h 1515"/>
                      <a:gd name="T50" fmla="*/ 3 w 1249"/>
                      <a:gd name="T51" fmla="*/ 6 h 1515"/>
                      <a:gd name="T52" fmla="*/ 3 w 1249"/>
                      <a:gd name="T53" fmla="*/ 6 h 1515"/>
                      <a:gd name="T54" fmla="*/ 1 w 1249"/>
                      <a:gd name="T55" fmla="*/ 6 h 1515"/>
                      <a:gd name="T56" fmla="*/ 1 w 1249"/>
                      <a:gd name="T57" fmla="*/ 6 h 1515"/>
                      <a:gd name="T58" fmla="*/ 1 w 1249"/>
                      <a:gd name="T59" fmla="*/ 6 h 1515"/>
                      <a:gd name="T60" fmla="*/ 1 w 1249"/>
                      <a:gd name="T61" fmla="*/ 5 h 1515"/>
                      <a:gd name="T62" fmla="*/ 2 w 1249"/>
                      <a:gd name="T63" fmla="*/ 5 h 1515"/>
                      <a:gd name="T64" fmla="*/ 2 w 1249"/>
                      <a:gd name="T65" fmla="*/ 5 h 1515"/>
                      <a:gd name="T66" fmla="*/ 2 w 1249"/>
                      <a:gd name="T67" fmla="*/ 5 h 1515"/>
                      <a:gd name="T68" fmla="*/ 1 w 1249"/>
                      <a:gd name="T69" fmla="*/ 5 h 1515"/>
                      <a:gd name="T70" fmla="*/ 1 w 1249"/>
                      <a:gd name="T71" fmla="*/ 5 h 1515"/>
                      <a:gd name="T72" fmla="*/ 0 w 1249"/>
                      <a:gd name="T73" fmla="*/ 5 h 1515"/>
                      <a:gd name="T74" fmla="*/ 0 w 1249"/>
                      <a:gd name="T75" fmla="*/ 5 h 1515"/>
                      <a:gd name="T76" fmla="*/ 0 w 1249"/>
                      <a:gd name="T77" fmla="*/ 5 h 1515"/>
                      <a:gd name="T78" fmla="*/ 0 w 1249"/>
                      <a:gd name="T79" fmla="*/ 5 h 1515"/>
                      <a:gd name="T80" fmla="*/ 0 w 1249"/>
                      <a:gd name="T81" fmla="*/ 3 h 1515"/>
                      <a:gd name="T82" fmla="*/ 0 w 1249"/>
                      <a:gd name="T83" fmla="*/ 3 h 1515"/>
                      <a:gd name="T84" fmla="*/ 0 w 1249"/>
                      <a:gd name="T85" fmla="*/ 3 h 1515"/>
                      <a:gd name="T86" fmla="*/ 0 w 1249"/>
                      <a:gd name="T87" fmla="*/ 3 h 1515"/>
                      <a:gd name="T88" fmla="*/ 0 w 1249"/>
                      <a:gd name="T89" fmla="*/ 3 h 1515"/>
                      <a:gd name="T90" fmla="*/ 0 w 1249"/>
                      <a:gd name="T91" fmla="*/ 3 h 1515"/>
                      <a:gd name="T92" fmla="*/ 0 w 1249"/>
                      <a:gd name="T93" fmla="*/ 3 h 1515"/>
                      <a:gd name="T94" fmla="*/ 0 w 1249"/>
                      <a:gd name="T95" fmla="*/ 2 h 1515"/>
                      <a:gd name="T96" fmla="*/ 0 w 1249"/>
                      <a:gd name="T97" fmla="*/ 2 h 1515"/>
                      <a:gd name="T98" fmla="*/ 0 w 1249"/>
                      <a:gd name="T99" fmla="*/ 2 h 1515"/>
                      <a:gd name="T100" fmla="*/ 0 w 1249"/>
                      <a:gd name="T101" fmla="*/ 2 h 15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9"/>
                      <a:gd name="T154" fmla="*/ 0 h 1515"/>
                      <a:gd name="T155" fmla="*/ 1249 w 1249"/>
                      <a:gd name="T156" fmla="*/ 1515 h 15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9" h="1515">
                        <a:moveTo>
                          <a:pt x="228" y="255"/>
                        </a:moveTo>
                        <a:lnTo>
                          <a:pt x="236" y="245"/>
                        </a:lnTo>
                        <a:lnTo>
                          <a:pt x="245" y="233"/>
                        </a:lnTo>
                        <a:lnTo>
                          <a:pt x="255" y="221"/>
                        </a:lnTo>
                        <a:lnTo>
                          <a:pt x="267" y="207"/>
                        </a:lnTo>
                        <a:lnTo>
                          <a:pt x="280" y="192"/>
                        </a:lnTo>
                        <a:lnTo>
                          <a:pt x="295" y="177"/>
                        </a:lnTo>
                        <a:lnTo>
                          <a:pt x="309" y="161"/>
                        </a:lnTo>
                        <a:lnTo>
                          <a:pt x="327" y="146"/>
                        </a:lnTo>
                        <a:lnTo>
                          <a:pt x="345" y="130"/>
                        </a:lnTo>
                        <a:lnTo>
                          <a:pt x="364" y="114"/>
                        </a:lnTo>
                        <a:lnTo>
                          <a:pt x="384" y="99"/>
                        </a:lnTo>
                        <a:lnTo>
                          <a:pt x="406" y="84"/>
                        </a:lnTo>
                        <a:lnTo>
                          <a:pt x="429" y="70"/>
                        </a:lnTo>
                        <a:lnTo>
                          <a:pt x="452" y="56"/>
                        </a:lnTo>
                        <a:lnTo>
                          <a:pt x="477" y="43"/>
                        </a:lnTo>
                        <a:lnTo>
                          <a:pt x="504" y="32"/>
                        </a:lnTo>
                        <a:lnTo>
                          <a:pt x="531" y="23"/>
                        </a:lnTo>
                        <a:lnTo>
                          <a:pt x="559" y="14"/>
                        </a:lnTo>
                        <a:lnTo>
                          <a:pt x="589" y="8"/>
                        </a:lnTo>
                        <a:lnTo>
                          <a:pt x="619" y="2"/>
                        </a:lnTo>
                        <a:lnTo>
                          <a:pt x="651" y="0"/>
                        </a:lnTo>
                        <a:lnTo>
                          <a:pt x="683" y="0"/>
                        </a:lnTo>
                        <a:lnTo>
                          <a:pt x="717" y="1"/>
                        </a:lnTo>
                        <a:lnTo>
                          <a:pt x="751" y="5"/>
                        </a:lnTo>
                        <a:lnTo>
                          <a:pt x="787" y="12"/>
                        </a:lnTo>
                        <a:lnTo>
                          <a:pt x="824" y="23"/>
                        </a:lnTo>
                        <a:lnTo>
                          <a:pt x="860" y="37"/>
                        </a:lnTo>
                        <a:lnTo>
                          <a:pt x="900" y="53"/>
                        </a:lnTo>
                        <a:lnTo>
                          <a:pt x="939" y="73"/>
                        </a:lnTo>
                        <a:lnTo>
                          <a:pt x="979" y="98"/>
                        </a:lnTo>
                        <a:lnTo>
                          <a:pt x="1020" y="125"/>
                        </a:lnTo>
                        <a:lnTo>
                          <a:pt x="1062" y="156"/>
                        </a:lnTo>
                        <a:lnTo>
                          <a:pt x="1076" y="165"/>
                        </a:lnTo>
                        <a:lnTo>
                          <a:pt x="1091" y="176"/>
                        </a:lnTo>
                        <a:lnTo>
                          <a:pt x="1104" y="190"/>
                        </a:lnTo>
                        <a:lnTo>
                          <a:pt x="1118" y="204"/>
                        </a:lnTo>
                        <a:lnTo>
                          <a:pt x="1132" y="221"/>
                        </a:lnTo>
                        <a:lnTo>
                          <a:pt x="1145" y="239"/>
                        </a:lnTo>
                        <a:lnTo>
                          <a:pt x="1157" y="259"/>
                        </a:lnTo>
                        <a:lnTo>
                          <a:pt x="1170" y="280"/>
                        </a:lnTo>
                        <a:lnTo>
                          <a:pt x="1181" y="302"/>
                        </a:lnTo>
                        <a:lnTo>
                          <a:pt x="1193" y="326"/>
                        </a:lnTo>
                        <a:lnTo>
                          <a:pt x="1203" y="352"/>
                        </a:lnTo>
                        <a:lnTo>
                          <a:pt x="1212" y="378"/>
                        </a:lnTo>
                        <a:lnTo>
                          <a:pt x="1222" y="405"/>
                        </a:lnTo>
                        <a:lnTo>
                          <a:pt x="1229" y="432"/>
                        </a:lnTo>
                        <a:lnTo>
                          <a:pt x="1235" y="461"/>
                        </a:lnTo>
                        <a:lnTo>
                          <a:pt x="1241" y="491"/>
                        </a:lnTo>
                        <a:lnTo>
                          <a:pt x="1245" y="521"/>
                        </a:lnTo>
                        <a:lnTo>
                          <a:pt x="1248" y="551"/>
                        </a:lnTo>
                        <a:lnTo>
                          <a:pt x="1249" y="582"/>
                        </a:lnTo>
                        <a:lnTo>
                          <a:pt x="1249" y="613"/>
                        </a:lnTo>
                        <a:lnTo>
                          <a:pt x="1247" y="644"/>
                        </a:lnTo>
                        <a:lnTo>
                          <a:pt x="1244" y="675"/>
                        </a:lnTo>
                        <a:lnTo>
                          <a:pt x="1239" y="706"/>
                        </a:lnTo>
                        <a:lnTo>
                          <a:pt x="1232" y="737"/>
                        </a:lnTo>
                        <a:lnTo>
                          <a:pt x="1223" y="768"/>
                        </a:lnTo>
                        <a:lnTo>
                          <a:pt x="1212" y="798"/>
                        </a:lnTo>
                        <a:lnTo>
                          <a:pt x="1200" y="828"/>
                        </a:lnTo>
                        <a:lnTo>
                          <a:pt x="1185" y="858"/>
                        </a:lnTo>
                        <a:lnTo>
                          <a:pt x="1166" y="887"/>
                        </a:lnTo>
                        <a:lnTo>
                          <a:pt x="1147" y="914"/>
                        </a:lnTo>
                        <a:lnTo>
                          <a:pt x="1125" y="942"/>
                        </a:lnTo>
                        <a:lnTo>
                          <a:pt x="1101" y="968"/>
                        </a:lnTo>
                        <a:lnTo>
                          <a:pt x="1070" y="990"/>
                        </a:lnTo>
                        <a:lnTo>
                          <a:pt x="1040" y="1018"/>
                        </a:lnTo>
                        <a:lnTo>
                          <a:pt x="1009" y="1048"/>
                        </a:lnTo>
                        <a:lnTo>
                          <a:pt x="980" y="1081"/>
                        </a:lnTo>
                        <a:lnTo>
                          <a:pt x="953" y="1117"/>
                        </a:lnTo>
                        <a:lnTo>
                          <a:pt x="928" y="1155"/>
                        </a:lnTo>
                        <a:lnTo>
                          <a:pt x="905" y="1195"/>
                        </a:lnTo>
                        <a:lnTo>
                          <a:pt x="887" y="1234"/>
                        </a:lnTo>
                        <a:lnTo>
                          <a:pt x="872" y="1275"/>
                        </a:lnTo>
                        <a:lnTo>
                          <a:pt x="862" y="1315"/>
                        </a:lnTo>
                        <a:lnTo>
                          <a:pt x="856" y="1354"/>
                        </a:lnTo>
                        <a:lnTo>
                          <a:pt x="856" y="1392"/>
                        </a:lnTo>
                        <a:lnTo>
                          <a:pt x="862" y="1427"/>
                        </a:lnTo>
                        <a:lnTo>
                          <a:pt x="874" y="1460"/>
                        </a:lnTo>
                        <a:lnTo>
                          <a:pt x="894" y="1489"/>
                        </a:lnTo>
                        <a:lnTo>
                          <a:pt x="921" y="1515"/>
                        </a:lnTo>
                        <a:lnTo>
                          <a:pt x="296" y="1515"/>
                        </a:lnTo>
                        <a:lnTo>
                          <a:pt x="292" y="1483"/>
                        </a:lnTo>
                        <a:lnTo>
                          <a:pt x="295" y="1451"/>
                        </a:lnTo>
                        <a:lnTo>
                          <a:pt x="303" y="1422"/>
                        </a:lnTo>
                        <a:lnTo>
                          <a:pt x="316" y="1393"/>
                        </a:lnTo>
                        <a:lnTo>
                          <a:pt x="335" y="1365"/>
                        </a:lnTo>
                        <a:lnTo>
                          <a:pt x="358" y="1339"/>
                        </a:lnTo>
                        <a:lnTo>
                          <a:pt x="383" y="1313"/>
                        </a:lnTo>
                        <a:lnTo>
                          <a:pt x="412" y="1288"/>
                        </a:lnTo>
                        <a:lnTo>
                          <a:pt x="442" y="1265"/>
                        </a:lnTo>
                        <a:lnTo>
                          <a:pt x="474" y="1242"/>
                        </a:lnTo>
                        <a:lnTo>
                          <a:pt x="506" y="1219"/>
                        </a:lnTo>
                        <a:lnTo>
                          <a:pt x="538" y="1198"/>
                        </a:lnTo>
                        <a:lnTo>
                          <a:pt x="571" y="1178"/>
                        </a:lnTo>
                        <a:lnTo>
                          <a:pt x="600" y="1157"/>
                        </a:lnTo>
                        <a:lnTo>
                          <a:pt x="629" y="1137"/>
                        </a:lnTo>
                        <a:lnTo>
                          <a:pt x="655" y="1119"/>
                        </a:lnTo>
                        <a:lnTo>
                          <a:pt x="622" y="1118"/>
                        </a:lnTo>
                        <a:lnTo>
                          <a:pt x="589" y="1117"/>
                        </a:lnTo>
                        <a:lnTo>
                          <a:pt x="556" y="1114"/>
                        </a:lnTo>
                        <a:lnTo>
                          <a:pt x="523" y="1112"/>
                        </a:lnTo>
                        <a:lnTo>
                          <a:pt x="490" y="1110"/>
                        </a:lnTo>
                        <a:lnTo>
                          <a:pt x="457" y="1109"/>
                        </a:lnTo>
                        <a:lnTo>
                          <a:pt x="423" y="1106"/>
                        </a:lnTo>
                        <a:lnTo>
                          <a:pt x="390" y="1104"/>
                        </a:lnTo>
                        <a:lnTo>
                          <a:pt x="355" y="1103"/>
                        </a:lnTo>
                        <a:lnTo>
                          <a:pt x="322" y="1102"/>
                        </a:lnTo>
                        <a:lnTo>
                          <a:pt x="289" y="1101"/>
                        </a:lnTo>
                        <a:lnTo>
                          <a:pt x="255" y="1101"/>
                        </a:lnTo>
                        <a:lnTo>
                          <a:pt x="221" y="1101"/>
                        </a:lnTo>
                        <a:lnTo>
                          <a:pt x="188" y="1102"/>
                        </a:lnTo>
                        <a:lnTo>
                          <a:pt x="154" y="1103"/>
                        </a:lnTo>
                        <a:lnTo>
                          <a:pt x="121" y="1105"/>
                        </a:lnTo>
                        <a:lnTo>
                          <a:pt x="94" y="1109"/>
                        </a:lnTo>
                        <a:lnTo>
                          <a:pt x="70" y="1110"/>
                        </a:lnTo>
                        <a:lnTo>
                          <a:pt x="47" y="1106"/>
                        </a:lnTo>
                        <a:lnTo>
                          <a:pt x="29" y="1096"/>
                        </a:lnTo>
                        <a:lnTo>
                          <a:pt x="14" y="1080"/>
                        </a:lnTo>
                        <a:lnTo>
                          <a:pt x="3" y="1056"/>
                        </a:lnTo>
                        <a:lnTo>
                          <a:pt x="0" y="1022"/>
                        </a:lnTo>
                        <a:lnTo>
                          <a:pt x="3" y="978"/>
                        </a:lnTo>
                        <a:lnTo>
                          <a:pt x="69" y="731"/>
                        </a:lnTo>
                        <a:lnTo>
                          <a:pt x="59" y="722"/>
                        </a:lnTo>
                        <a:lnTo>
                          <a:pt x="46" y="711"/>
                        </a:lnTo>
                        <a:lnTo>
                          <a:pt x="32" y="698"/>
                        </a:lnTo>
                        <a:lnTo>
                          <a:pt x="21" y="684"/>
                        </a:lnTo>
                        <a:lnTo>
                          <a:pt x="12" y="670"/>
                        </a:lnTo>
                        <a:lnTo>
                          <a:pt x="8" y="655"/>
                        </a:lnTo>
                        <a:lnTo>
                          <a:pt x="10" y="640"/>
                        </a:lnTo>
                        <a:lnTo>
                          <a:pt x="22" y="626"/>
                        </a:lnTo>
                        <a:lnTo>
                          <a:pt x="33" y="614"/>
                        </a:lnTo>
                        <a:lnTo>
                          <a:pt x="45" y="603"/>
                        </a:lnTo>
                        <a:lnTo>
                          <a:pt x="56" y="592"/>
                        </a:lnTo>
                        <a:lnTo>
                          <a:pt x="68" y="581"/>
                        </a:lnTo>
                        <a:lnTo>
                          <a:pt x="79" y="570"/>
                        </a:lnTo>
                        <a:lnTo>
                          <a:pt x="91" y="559"/>
                        </a:lnTo>
                        <a:lnTo>
                          <a:pt x="104" y="547"/>
                        </a:lnTo>
                        <a:lnTo>
                          <a:pt x="115" y="536"/>
                        </a:lnTo>
                        <a:lnTo>
                          <a:pt x="127" y="524"/>
                        </a:lnTo>
                        <a:lnTo>
                          <a:pt x="138" y="513"/>
                        </a:lnTo>
                        <a:lnTo>
                          <a:pt x="150" y="500"/>
                        </a:lnTo>
                        <a:lnTo>
                          <a:pt x="161" y="486"/>
                        </a:lnTo>
                        <a:lnTo>
                          <a:pt x="173" y="474"/>
                        </a:lnTo>
                        <a:lnTo>
                          <a:pt x="183" y="459"/>
                        </a:lnTo>
                        <a:lnTo>
                          <a:pt x="193" y="445"/>
                        </a:lnTo>
                        <a:lnTo>
                          <a:pt x="204" y="429"/>
                        </a:lnTo>
                        <a:lnTo>
                          <a:pt x="205" y="407"/>
                        </a:lnTo>
                        <a:lnTo>
                          <a:pt x="204" y="384"/>
                        </a:lnTo>
                        <a:lnTo>
                          <a:pt x="202" y="362"/>
                        </a:lnTo>
                        <a:lnTo>
                          <a:pt x="200" y="340"/>
                        </a:lnTo>
                        <a:lnTo>
                          <a:pt x="201" y="318"/>
                        </a:lnTo>
                        <a:lnTo>
                          <a:pt x="205" y="298"/>
                        </a:lnTo>
                        <a:lnTo>
                          <a:pt x="213" y="276"/>
                        </a:lnTo>
                        <a:lnTo>
                          <a:pt x="228" y="255"/>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3" name="Freeform 20"/>
                  <p:cNvSpPr>
                    <a:spLocks/>
                  </p:cNvSpPr>
                  <p:nvPr/>
                </p:nvSpPr>
                <p:spPr bwMode="auto">
                  <a:xfrm>
                    <a:off x="1222" y="1172"/>
                    <a:ext cx="390" cy="474"/>
                  </a:xfrm>
                  <a:custGeom>
                    <a:avLst/>
                    <a:gdLst>
                      <a:gd name="T0" fmla="*/ 1 w 780"/>
                      <a:gd name="T1" fmla="*/ 1 h 948"/>
                      <a:gd name="T2" fmla="*/ 1 w 780"/>
                      <a:gd name="T3" fmla="*/ 1 h 948"/>
                      <a:gd name="T4" fmla="*/ 1 w 780"/>
                      <a:gd name="T5" fmla="*/ 1 h 948"/>
                      <a:gd name="T6" fmla="*/ 2 w 780"/>
                      <a:gd name="T7" fmla="*/ 1 h 948"/>
                      <a:gd name="T8" fmla="*/ 2 w 780"/>
                      <a:gd name="T9" fmla="*/ 1 h 948"/>
                      <a:gd name="T10" fmla="*/ 2 w 780"/>
                      <a:gd name="T11" fmla="*/ 0 h 948"/>
                      <a:gd name="T12" fmla="*/ 3 w 780"/>
                      <a:gd name="T13" fmla="*/ 1 h 948"/>
                      <a:gd name="T14" fmla="*/ 3 w 780"/>
                      <a:gd name="T15" fmla="*/ 1 h 948"/>
                      <a:gd name="T16" fmla="*/ 3 w 780"/>
                      <a:gd name="T17" fmla="*/ 1 h 948"/>
                      <a:gd name="T18" fmla="*/ 3 w 780"/>
                      <a:gd name="T19" fmla="*/ 1 h 948"/>
                      <a:gd name="T20" fmla="*/ 3 w 780"/>
                      <a:gd name="T21" fmla="*/ 1 h 948"/>
                      <a:gd name="T22" fmla="*/ 3 w 780"/>
                      <a:gd name="T23" fmla="*/ 2 h 948"/>
                      <a:gd name="T24" fmla="*/ 3 w 780"/>
                      <a:gd name="T25" fmla="*/ 2 h 948"/>
                      <a:gd name="T26" fmla="*/ 3 w 780"/>
                      <a:gd name="T27" fmla="*/ 2 h 948"/>
                      <a:gd name="T28" fmla="*/ 3 w 780"/>
                      <a:gd name="T29" fmla="*/ 2 h 948"/>
                      <a:gd name="T30" fmla="*/ 3 w 780"/>
                      <a:gd name="T31" fmla="*/ 3 h 948"/>
                      <a:gd name="T32" fmla="*/ 3 w 780"/>
                      <a:gd name="T33" fmla="*/ 3 h 948"/>
                      <a:gd name="T34" fmla="*/ 3 w 780"/>
                      <a:gd name="T35" fmla="*/ 3 h 948"/>
                      <a:gd name="T36" fmla="*/ 3 w 780"/>
                      <a:gd name="T37" fmla="*/ 3 h 948"/>
                      <a:gd name="T38" fmla="*/ 3 w 780"/>
                      <a:gd name="T39" fmla="*/ 3 h 948"/>
                      <a:gd name="T40" fmla="*/ 3 w 780"/>
                      <a:gd name="T41" fmla="*/ 4 h 948"/>
                      <a:gd name="T42" fmla="*/ 3 w 780"/>
                      <a:gd name="T43" fmla="*/ 4 h 948"/>
                      <a:gd name="T44" fmla="*/ 3 w 780"/>
                      <a:gd name="T45" fmla="*/ 4 h 948"/>
                      <a:gd name="T46" fmla="*/ 3 w 780"/>
                      <a:gd name="T47" fmla="*/ 4 h 948"/>
                      <a:gd name="T48" fmla="*/ 1 w 780"/>
                      <a:gd name="T49" fmla="*/ 4 h 948"/>
                      <a:gd name="T50" fmla="*/ 1 w 780"/>
                      <a:gd name="T51" fmla="*/ 4 h 948"/>
                      <a:gd name="T52" fmla="*/ 1 w 780"/>
                      <a:gd name="T53" fmla="*/ 4 h 948"/>
                      <a:gd name="T54" fmla="*/ 1 w 780"/>
                      <a:gd name="T55" fmla="*/ 4 h 948"/>
                      <a:gd name="T56" fmla="*/ 2 w 780"/>
                      <a:gd name="T57" fmla="*/ 4 h 948"/>
                      <a:gd name="T58" fmla="*/ 2 w 780"/>
                      <a:gd name="T59" fmla="*/ 4 h 948"/>
                      <a:gd name="T60" fmla="*/ 2 w 780"/>
                      <a:gd name="T61" fmla="*/ 3 h 948"/>
                      <a:gd name="T62" fmla="*/ 2 w 780"/>
                      <a:gd name="T63" fmla="*/ 3 h 948"/>
                      <a:gd name="T64" fmla="*/ 2 w 780"/>
                      <a:gd name="T65" fmla="*/ 3 h 948"/>
                      <a:gd name="T66" fmla="*/ 2 w 780"/>
                      <a:gd name="T67" fmla="*/ 3 h 948"/>
                      <a:gd name="T68" fmla="*/ 2 w 780"/>
                      <a:gd name="T69" fmla="*/ 3 h 948"/>
                      <a:gd name="T70" fmla="*/ 2 w 780"/>
                      <a:gd name="T71" fmla="*/ 3 h 948"/>
                      <a:gd name="T72" fmla="*/ 1 w 780"/>
                      <a:gd name="T73" fmla="*/ 3 h 948"/>
                      <a:gd name="T74" fmla="*/ 1 w 780"/>
                      <a:gd name="T75" fmla="*/ 3 h 948"/>
                      <a:gd name="T76" fmla="*/ 1 w 780"/>
                      <a:gd name="T77" fmla="*/ 3 h 948"/>
                      <a:gd name="T78" fmla="*/ 1 w 780"/>
                      <a:gd name="T79" fmla="*/ 3 h 948"/>
                      <a:gd name="T80" fmla="*/ 1 w 780"/>
                      <a:gd name="T81" fmla="*/ 3 h 948"/>
                      <a:gd name="T82" fmla="*/ 1 w 780"/>
                      <a:gd name="T83" fmla="*/ 3 h 948"/>
                      <a:gd name="T84" fmla="*/ 1 w 780"/>
                      <a:gd name="T85" fmla="*/ 3 h 948"/>
                      <a:gd name="T86" fmla="*/ 1 w 780"/>
                      <a:gd name="T87" fmla="*/ 3 h 948"/>
                      <a:gd name="T88" fmla="*/ 1 w 780"/>
                      <a:gd name="T89" fmla="*/ 3 h 948"/>
                      <a:gd name="T90" fmla="*/ 1 w 780"/>
                      <a:gd name="T91" fmla="*/ 2 h 948"/>
                      <a:gd name="T92" fmla="*/ 1 w 780"/>
                      <a:gd name="T93" fmla="*/ 2 h 948"/>
                      <a:gd name="T94" fmla="*/ 1 w 780"/>
                      <a:gd name="T95" fmla="*/ 2 h 948"/>
                      <a:gd name="T96" fmla="*/ 1 w 780"/>
                      <a:gd name="T97" fmla="*/ 2 h 948"/>
                      <a:gd name="T98" fmla="*/ 1 w 780"/>
                      <a:gd name="T99" fmla="*/ 2 h 948"/>
                      <a:gd name="T100" fmla="*/ 1 w 780"/>
                      <a:gd name="T101" fmla="*/ 2 h 948"/>
                      <a:gd name="T102" fmla="*/ 1 w 780"/>
                      <a:gd name="T103" fmla="*/ 2 h 948"/>
                      <a:gd name="T104" fmla="*/ 1 w 780"/>
                      <a:gd name="T105" fmla="*/ 2 h 948"/>
                      <a:gd name="T106" fmla="*/ 1 w 780"/>
                      <a:gd name="T107" fmla="*/ 1 h 948"/>
                      <a:gd name="T108" fmla="*/ 1 w 780"/>
                      <a:gd name="T109" fmla="*/ 1 h 948"/>
                      <a:gd name="T110" fmla="*/ 1 w 780"/>
                      <a:gd name="T111" fmla="*/ 1 h 948"/>
                      <a:gd name="T112" fmla="*/ 1 w 780"/>
                      <a:gd name="T113" fmla="*/ 1 h 9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948"/>
                      <a:gd name="T173" fmla="*/ 780 w 780"/>
                      <a:gd name="T174" fmla="*/ 948 h 9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948">
                        <a:moveTo>
                          <a:pt x="143" y="160"/>
                        </a:moveTo>
                        <a:lnTo>
                          <a:pt x="153" y="147"/>
                        </a:lnTo>
                        <a:lnTo>
                          <a:pt x="167" y="130"/>
                        </a:lnTo>
                        <a:lnTo>
                          <a:pt x="184" y="112"/>
                        </a:lnTo>
                        <a:lnTo>
                          <a:pt x="205" y="92"/>
                        </a:lnTo>
                        <a:lnTo>
                          <a:pt x="228" y="72"/>
                        </a:lnTo>
                        <a:lnTo>
                          <a:pt x="254" y="53"/>
                        </a:lnTo>
                        <a:lnTo>
                          <a:pt x="283" y="36"/>
                        </a:lnTo>
                        <a:lnTo>
                          <a:pt x="315" y="21"/>
                        </a:lnTo>
                        <a:lnTo>
                          <a:pt x="350" y="10"/>
                        </a:lnTo>
                        <a:lnTo>
                          <a:pt x="388" y="3"/>
                        </a:lnTo>
                        <a:lnTo>
                          <a:pt x="428" y="0"/>
                        </a:lnTo>
                        <a:lnTo>
                          <a:pt x="471" y="5"/>
                        </a:lnTo>
                        <a:lnTo>
                          <a:pt x="515" y="15"/>
                        </a:lnTo>
                        <a:lnTo>
                          <a:pt x="563" y="35"/>
                        </a:lnTo>
                        <a:lnTo>
                          <a:pt x="612" y="63"/>
                        </a:lnTo>
                        <a:lnTo>
                          <a:pt x="664" y="99"/>
                        </a:lnTo>
                        <a:lnTo>
                          <a:pt x="681" y="112"/>
                        </a:lnTo>
                        <a:lnTo>
                          <a:pt x="698" y="129"/>
                        </a:lnTo>
                        <a:lnTo>
                          <a:pt x="716" y="151"/>
                        </a:lnTo>
                        <a:lnTo>
                          <a:pt x="731" y="176"/>
                        </a:lnTo>
                        <a:lnTo>
                          <a:pt x="745" y="205"/>
                        </a:lnTo>
                        <a:lnTo>
                          <a:pt x="758" y="237"/>
                        </a:lnTo>
                        <a:lnTo>
                          <a:pt x="767" y="272"/>
                        </a:lnTo>
                        <a:lnTo>
                          <a:pt x="775" y="308"/>
                        </a:lnTo>
                        <a:lnTo>
                          <a:pt x="779" y="346"/>
                        </a:lnTo>
                        <a:lnTo>
                          <a:pt x="780" y="385"/>
                        </a:lnTo>
                        <a:lnTo>
                          <a:pt x="777" y="424"/>
                        </a:lnTo>
                        <a:lnTo>
                          <a:pt x="770" y="462"/>
                        </a:lnTo>
                        <a:lnTo>
                          <a:pt x="757" y="501"/>
                        </a:lnTo>
                        <a:lnTo>
                          <a:pt x="740" y="538"/>
                        </a:lnTo>
                        <a:lnTo>
                          <a:pt x="717" y="573"/>
                        </a:lnTo>
                        <a:lnTo>
                          <a:pt x="688" y="607"/>
                        </a:lnTo>
                        <a:lnTo>
                          <a:pt x="668" y="620"/>
                        </a:lnTo>
                        <a:lnTo>
                          <a:pt x="650" y="638"/>
                        </a:lnTo>
                        <a:lnTo>
                          <a:pt x="632" y="656"/>
                        </a:lnTo>
                        <a:lnTo>
                          <a:pt x="613" y="677"/>
                        </a:lnTo>
                        <a:lnTo>
                          <a:pt x="596" y="700"/>
                        </a:lnTo>
                        <a:lnTo>
                          <a:pt x="581" y="724"/>
                        </a:lnTo>
                        <a:lnTo>
                          <a:pt x="567" y="748"/>
                        </a:lnTo>
                        <a:lnTo>
                          <a:pt x="555" y="773"/>
                        </a:lnTo>
                        <a:lnTo>
                          <a:pt x="545" y="799"/>
                        </a:lnTo>
                        <a:lnTo>
                          <a:pt x="538" y="823"/>
                        </a:lnTo>
                        <a:lnTo>
                          <a:pt x="535" y="848"/>
                        </a:lnTo>
                        <a:lnTo>
                          <a:pt x="535" y="871"/>
                        </a:lnTo>
                        <a:lnTo>
                          <a:pt x="540" y="893"/>
                        </a:lnTo>
                        <a:lnTo>
                          <a:pt x="546" y="914"/>
                        </a:lnTo>
                        <a:lnTo>
                          <a:pt x="559" y="932"/>
                        </a:lnTo>
                        <a:lnTo>
                          <a:pt x="576" y="948"/>
                        </a:lnTo>
                        <a:lnTo>
                          <a:pt x="185" y="948"/>
                        </a:lnTo>
                        <a:lnTo>
                          <a:pt x="183" y="929"/>
                        </a:lnTo>
                        <a:lnTo>
                          <a:pt x="184" y="909"/>
                        </a:lnTo>
                        <a:lnTo>
                          <a:pt x="190" y="891"/>
                        </a:lnTo>
                        <a:lnTo>
                          <a:pt x="198" y="872"/>
                        </a:lnTo>
                        <a:lnTo>
                          <a:pt x="209" y="855"/>
                        </a:lnTo>
                        <a:lnTo>
                          <a:pt x="223" y="838"/>
                        </a:lnTo>
                        <a:lnTo>
                          <a:pt x="239" y="823"/>
                        </a:lnTo>
                        <a:lnTo>
                          <a:pt x="258" y="807"/>
                        </a:lnTo>
                        <a:lnTo>
                          <a:pt x="276" y="792"/>
                        </a:lnTo>
                        <a:lnTo>
                          <a:pt x="296" y="778"/>
                        </a:lnTo>
                        <a:lnTo>
                          <a:pt x="316" y="764"/>
                        </a:lnTo>
                        <a:lnTo>
                          <a:pt x="336" y="750"/>
                        </a:lnTo>
                        <a:lnTo>
                          <a:pt x="356" y="738"/>
                        </a:lnTo>
                        <a:lnTo>
                          <a:pt x="375" y="725"/>
                        </a:lnTo>
                        <a:lnTo>
                          <a:pt x="392" y="713"/>
                        </a:lnTo>
                        <a:lnTo>
                          <a:pt x="408" y="701"/>
                        </a:lnTo>
                        <a:lnTo>
                          <a:pt x="388" y="700"/>
                        </a:lnTo>
                        <a:lnTo>
                          <a:pt x="368" y="699"/>
                        </a:lnTo>
                        <a:lnTo>
                          <a:pt x="347" y="698"/>
                        </a:lnTo>
                        <a:lnTo>
                          <a:pt x="327" y="696"/>
                        </a:lnTo>
                        <a:lnTo>
                          <a:pt x="306" y="695"/>
                        </a:lnTo>
                        <a:lnTo>
                          <a:pt x="285" y="694"/>
                        </a:lnTo>
                        <a:lnTo>
                          <a:pt x="265" y="693"/>
                        </a:lnTo>
                        <a:lnTo>
                          <a:pt x="244" y="691"/>
                        </a:lnTo>
                        <a:lnTo>
                          <a:pt x="222" y="691"/>
                        </a:lnTo>
                        <a:lnTo>
                          <a:pt x="201" y="689"/>
                        </a:lnTo>
                        <a:lnTo>
                          <a:pt x="181" y="688"/>
                        </a:lnTo>
                        <a:lnTo>
                          <a:pt x="160" y="688"/>
                        </a:lnTo>
                        <a:lnTo>
                          <a:pt x="138" y="688"/>
                        </a:lnTo>
                        <a:lnTo>
                          <a:pt x="117" y="689"/>
                        </a:lnTo>
                        <a:lnTo>
                          <a:pt x="97" y="691"/>
                        </a:lnTo>
                        <a:lnTo>
                          <a:pt x="76" y="692"/>
                        </a:lnTo>
                        <a:lnTo>
                          <a:pt x="60" y="694"/>
                        </a:lnTo>
                        <a:lnTo>
                          <a:pt x="44" y="695"/>
                        </a:lnTo>
                        <a:lnTo>
                          <a:pt x="30" y="693"/>
                        </a:lnTo>
                        <a:lnTo>
                          <a:pt x="18" y="687"/>
                        </a:lnTo>
                        <a:lnTo>
                          <a:pt x="8" y="677"/>
                        </a:lnTo>
                        <a:lnTo>
                          <a:pt x="2" y="662"/>
                        </a:lnTo>
                        <a:lnTo>
                          <a:pt x="0" y="640"/>
                        </a:lnTo>
                        <a:lnTo>
                          <a:pt x="1" y="612"/>
                        </a:lnTo>
                        <a:lnTo>
                          <a:pt x="44" y="458"/>
                        </a:lnTo>
                        <a:lnTo>
                          <a:pt x="37" y="453"/>
                        </a:lnTo>
                        <a:lnTo>
                          <a:pt x="29" y="446"/>
                        </a:lnTo>
                        <a:lnTo>
                          <a:pt x="21" y="438"/>
                        </a:lnTo>
                        <a:lnTo>
                          <a:pt x="14" y="430"/>
                        </a:lnTo>
                        <a:lnTo>
                          <a:pt x="8" y="420"/>
                        </a:lnTo>
                        <a:lnTo>
                          <a:pt x="6" y="411"/>
                        </a:lnTo>
                        <a:lnTo>
                          <a:pt x="7" y="402"/>
                        </a:lnTo>
                        <a:lnTo>
                          <a:pt x="14" y="393"/>
                        </a:lnTo>
                        <a:lnTo>
                          <a:pt x="28" y="379"/>
                        </a:lnTo>
                        <a:lnTo>
                          <a:pt x="43" y="365"/>
                        </a:lnTo>
                        <a:lnTo>
                          <a:pt x="58" y="351"/>
                        </a:lnTo>
                        <a:lnTo>
                          <a:pt x="73" y="337"/>
                        </a:lnTo>
                        <a:lnTo>
                          <a:pt x="86" y="323"/>
                        </a:lnTo>
                        <a:lnTo>
                          <a:pt x="101" y="306"/>
                        </a:lnTo>
                        <a:lnTo>
                          <a:pt x="115" y="288"/>
                        </a:lnTo>
                        <a:lnTo>
                          <a:pt x="128" y="270"/>
                        </a:lnTo>
                        <a:lnTo>
                          <a:pt x="129" y="256"/>
                        </a:lnTo>
                        <a:lnTo>
                          <a:pt x="128" y="241"/>
                        </a:lnTo>
                        <a:lnTo>
                          <a:pt x="127" y="227"/>
                        </a:lnTo>
                        <a:lnTo>
                          <a:pt x="125" y="213"/>
                        </a:lnTo>
                        <a:lnTo>
                          <a:pt x="127" y="201"/>
                        </a:lnTo>
                        <a:lnTo>
                          <a:pt x="129" y="187"/>
                        </a:lnTo>
                        <a:lnTo>
                          <a:pt x="134" y="173"/>
                        </a:lnTo>
                        <a:lnTo>
                          <a:pt x="143" y="160"/>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4" name="Freeform 21"/>
                  <p:cNvSpPr>
                    <a:spLocks/>
                  </p:cNvSpPr>
                  <p:nvPr/>
                </p:nvSpPr>
                <p:spPr bwMode="auto">
                  <a:xfrm>
                    <a:off x="4788" y="1777"/>
                    <a:ext cx="390" cy="474"/>
                  </a:xfrm>
                  <a:custGeom>
                    <a:avLst/>
                    <a:gdLst>
                      <a:gd name="T0" fmla="*/ 1 w 780"/>
                      <a:gd name="T1" fmla="*/ 1 h 948"/>
                      <a:gd name="T2" fmla="*/ 1 w 780"/>
                      <a:gd name="T3" fmla="*/ 1 h 948"/>
                      <a:gd name="T4" fmla="*/ 1 w 780"/>
                      <a:gd name="T5" fmla="*/ 1 h 948"/>
                      <a:gd name="T6" fmla="*/ 2 w 780"/>
                      <a:gd name="T7" fmla="*/ 1 h 948"/>
                      <a:gd name="T8" fmla="*/ 2 w 780"/>
                      <a:gd name="T9" fmla="*/ 1 h 948"/>
                      <a:gd name="T10" fmla="*/ 2 w 780"/>
                      <a:gd name="T11" fmla="*/ 0 h 948"/>
                      <a:gd name="T12" fmla="*/ 3 w 780"/>
                      <a:gd name="T13" fmla="*/ 1 h 948"/>
                      <a:gd name="T14" fmla="*/ 3 w 780"/>
                      <a:gd name="T15" fmla="*/ 1 h 948"/>
                      <a:gd name="T16" fmla="*/ 3 w 780"/>
                      <a:gd name="T17" fmla="*/ 1 h 948"/>
                      <a:gd name="T18" fmla="*/ 3 w 780"/>
                      <a:gd name="T19" fmla="*/ 1 h 948"/>
                      <a:gd name="T20" fmla="*/ 3 w 780"/>
                      <a:gd name="T21" fmla="*/ 1 h 948"/>
                      <a:gd name="T22" fmla="*/ 3 w 780"/>
                      <a:gd name="T23" fmla="*/ 2 h 948"/>
                      <a:gd name="T24" fmla="*/ 3 w 780"/>
                      <a:gd name="T25" fmla="*/ 2 h 948"/>
                      <a:gd name="T26" fmla="*/ 3 w 780"/>
                      <a:gd name="T27" fmla="*/ 2 h 948"/>
                      <a:gd name="T28" fmla="*/ 3 w 780"/>
                      <a:gd name="T29" fmla="*/ 2 h 948"/>
                      <a:gd name="T30" fmla="*/ 3 w 780"/>
                      <a:gd name="T31" fmla="*/ 3 h 948"/>
                      <a:gd name="T32" fmla="*/ 3 w 780"/>
                      <a:gd name="T33" fmla="*/ 3 h 948"/>
                      <a:gd name="T34" fmla="*/ 3 w 780"/>
                      <a:gd name="T35" fmla="*/ 3 h 948"/>
                      <a:gd name="T36" fmla="*/ 3 w 780"/>
                      <a:gd name="T37" fmla="*/ 3 h 948"/>
                      <a:gd name="T38" fmla="*/ 3 w 780"/>
                      <a:gd name="T39" fmla="*/ 3 h 948"/>
                      <a:gd name="T40" fmla="*/ 3 w 780"/>
                      <a:gd name="T41" fmla="*/ 4 h 948"/>
                      <a:gd name="T42" fmla="*/ 3 w 780"/>
                      <a:gd name="T43" fmla="*/ 4 h 948"/>
                      <a:gd name="T44" fmla="*/ 3 w 780"/>
                      <a:gd name="T45" fmla="*/ 4 h 948"/>
                      <a:gd name="T46" fmla="*/ 3 w 780"/>
                      <a:gd name="T47" fmla="*/ 4 h 948"/>
                      <a:gd name="T48" fmla="*/ 1 w 780"/>
                      <a:gd name="T49" fmla="*/ 4 h 948"/>
                      <a:gd name="T50" fmla="*/ 1 w 780"/>
                      <a:gd name="T51" fmla="*/ 4 h 948"/>
                      <a:gd name="T52" fmla="*/ 1 w 780"/>
                      <a:gd name="T53" fmla="*/ 4 h 948"/>
                      <a:gd name="T54" fmla="*/ 1 w 780"/>
                      <a:gd name="T55" fmla="*/ 4 h 948"/>
                      <a:gd name="T56" fmla="*/ 2 w 780"/>
                      <a:gd name="T57" fmla="*/ 4 h 948"/>
                      <a:gd name="T58" fmla="*/ 2 w 780"/>
                      <a:gd name="T59" fmla="*/ 4 h 948"/>
                      <a:gd name="T60" fmla="*/ 2 w 780"/>
                      <a:gd name="T61" fmla="*/ 3 h 948"/>
                      <a:gd name="T62" fmla="*/ 2 w 780"/>
                      <a:gd name="T63" fmla="*/ 3 h 948"/>
                      <a:gd name="T64" fmla="*/ 2 w 780"/>
                      <a:gd name="T65" fmla="*/ 3 h 948"/>
                      <a:gd name="T66" fmla="*/ 2 w 780"/>
                      <a:gd name="T67" fmla="*/ 3 h 948"/>
                      <a:gd name="T68" fmla="*/ 2 w 780"/>
                      <a:gd name="T69" fmla="*/ 3 h 948"/>
                      <a:gd name="T70" fmla="*/ 2 w 780"/>
                      <a:gd name="T71" fmla="*/ 3 h 948"/>
                      <a:gd name="T72" fmla="*/ 1 w 780"/>
                      <a:gd name="T73" fmla="*/ 3 h 948"/>
                      <a:gd name="T74" fmla="*/ 1 w 780"/>
                      <a:gd name="T75" fmla="*/ 3 h 948"/>
                      <a:gd name="T76" fmla="*/ 1 w 780"/>
                      <a:gd name="T77" fmla="*/ 3 h 948"/>
                      <a:gd name="T78" fmla="*/ 1 w 780"/>
                      <a:gd name="T79" fmla="*/ 3 h 948"/>
                      <a:gd name="T80" fmla="*/ 1 w 780"/>
                      <a:gd name="T81" fmla="*/ 3 h 948"/>
                      <a:gd name="T82" fmla="*/ 1 w 780"/>
                      <a:gd name="T83" fmla="*/ 3 h 948"/>
                      <a:gd name="T84" fmla="*/ 1 w 780"/>
                      <a:gd name="T85" fmla="*/ 3 h 948"/>
                      <a:gd name="T86" fmla="*/ 1 w 780"/>
                      <a:gd name="T87" fmla="*/ 3 h 948"/>
                      <a:gd name="T88" fmla="*/ 1 w 780"/>
                      <a:gd name="T89" fmla="*/ 3 h 948"/>
                      <a:gd name="T90" fmla="*/ 1 w 780"/>
                      <a:gd name="T91" fmla="*/ 2 h 948"/>
                      <a:gd name="T92" fmla="*/ 1 w 780"/>
                      <a:gd name="T93" fmla="*/ 2 h 948"/>
                      <a:gd name="T94" fmla="*/ 1 w 780"/>
                      <a:gd name="T95" fmla="*/ 2 h 948"/>
                      <a:gd name="T96" fmla="*/ 1 w 780"/>
                      <a:gd name="T97" fmla="*/ 2 h 948"/>
                      <a:gd name="T98" fmla="*/ 1 w 780"/>
                      <a:gd name="T99" fmla="*/ 2 h 948"/>
                      <a:gd name="T100" fmla="*/ 1 w 780"/>
                      <a:gd name="T101" fmla="*/ 2 h 948"/>
                      <a:gd name="T102" fmla="*/ 1 w 780"/>
                      <a:gd name="T103" fmla="*/ 2 h 948"/>
                      <a:gd name="T104" fmla="*/ 1 w 780"/>
                      <a:gd name="T105" fmla="*/ 2 h 948"/>
                      <a:gd name="T106" fmla="*/ 1 w 780"/>
                      <a:gd name="T107" fmla="*/ 1 h 948"/>
                      <a:gd name="T108" fmla="*/ 1 w 780"/>
                      <a:gd name="T109" fmla="*/ 1 h 948"/>
                      <a:gd name="T110" fmla="*/ 1 w 780"/>
                      <a:gd name="T111" fmla="*/ 1 h 948"/>
                      <a:gd name="T112" fmla="*/ 1 w 780"/>
                      <a:gd name="T113" fmla="*/ 1 h 9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948"/>
                      <a:gd name="T173" fmla="*/ 780 w 780"/>
                      <a:gd name="T174" fmla="*/ 948 h 9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948">
                        <a:moveTo>
                          <a:pt x="143" y="160"/>
                        </a:moveTo>
                        <a:lnTo>
                          <a:pt x="153" y="146"/>
                        </a:lnTo>
                        <a:lnTo>
                          <a:pt x="167" y="130"/>
                        </a:lnTo>
                        <a:lnTo>
                          <a:pt x="184" y="111"/>
                        </a:lnTo>
                        <a:lnTo>
                          <a:pt x="204" y="92"/>
                        </a:lnTo>
                        <a:lnTo>
                          <a:pt x="227" y="71"/>
                        </a:lnTo>
                        <a:lnTo>
                          <a:pt x="253" y="53"/>
                        </a:lnTo>
                        <a:lnTo>
                          <a:pt x="282" y="35"/>
                        </a:lnTo>
                        <a:lnTo>
                          <a:pt x="314" y="20"/>
                        </a:lnTo>
                        <a:lnTo>
                          <a:pt x="350" y="9"/>
                        </a:lnTo>
                        <a:lnTo>
                          <a:pt x="387" y="2"/>
                        </a:lnTo>
                        <a:lnTo>
                          <a:pt x="427" y="0"/>
                        </a:lnTo>
                        <a:lnTo>
                          <a:pt x="469" y="4"/>
                        </a:lnTo>
                        <a:lnTo>
                          <a:pt x="514" y="15"/>
                        </a:lnTo>
                        <a:lnTo>
                          <a:pt x="563" y="34"/>
                        </a:lnTo>
                        <a:lnTo>
                          <a:pt x="612" y="62"/>
                        </a:lnTo>
                        <a:lnTo>
                          <a:pt x="664" y="99"/>
                        </a:lnTo>
                        <a:lnTo>
                          <a:pt x="681" y="111"/>
                        </a:lnTo>
                        <a:lnTo>
                          <a:pt x="698" y="129"/>
                        </a:lnTo>
                        <a:lnTo>
                          <a:pt x="716" y="150"/>
                        </a:lnTo>
                        <a:lnTo>
                          <a:pt x="731" y="176"/>
                        </a:lnTo>
                        <a:lnTo>
                          <a:pt x="746" y="205"/>
                        </a:lnTo>
                        <a:lnTo>
                          <a:pt x="758" y="237"/>
                        </a:lnTo>
                        <a:lnTo>
                          <a:pt x="767" y="271"/>
                        </a:lnTo>
                        <a:lnTo>
                          <a:pt x="775" y="307"/>
                        </a:lnTo>
                        <a:lnTo>
                          <a:pt x="779" y="345"/>
                        </a:lnTo>
                        <a:lnTo>
                          <a:pt x="780" y="384"/>
                        </a:lnTo>
                        <a:lnTo>
                          <a:pt x="777" y="423"/>
                        </a:lnTo>
                        <a:lnTo>
                          <a:pt x="770" y="461"/>
                        </a:lnTo>
                        <a:lnTo>
                          <a:pt x="757" y="500"/>
                        </a:lnTo>
                        <a:lnTo>
                          <a:pt x="740" y="537"/>
                        </a:lnTo>
                        <a:lnTo>
                          <a:pt x="717" y="573"/>
                        </a:lnTo>
                        <a:lnTo>
                          <a:pt x="688" y="606"/>
                        </a:lnTo>
                        <a:lnTo>
                          <a:pt x="668" y="620"/>
                        </a:lnTo>
                        <a:lnTo>
                          <a:pt x="650" y="637"/>
                        </a:lnTo>
                        <a:lnTo>
                          <a:pt x="630" y="655"/>
                        </a:lnTo>
                        <a:lnTo>
                          <a:pt x="612" y="676"/>
                        </a:lnTo>
                        <a:lnTo>
                          <a:pt x="596" y="699"/>
                        </a:lnTo>
                        <a:lnTo>
                          <a:pt x="580" y="723"/>
                        </a:lnTo>
                        <a:lnTo>
                          <a:pt x="566" y="747"/>
                        </a:lnTo>
                        <a:lnTo>
                          <a:pt x="555" y="773"/>
                        </a:lnTo>
                        <a:lnTo>
                          <a:pt x="544" y="798"/>
                        </a:lnTo>
                        <a:lnTo>
                          <a:pt x="538" y="822"/>
                        </a:lnTo>
                        <a:lnTo>
                          <a:pt x="534" y="848"/>
                        </a:lnTo>
                        <a:lnTo>
                          <a:pt x="534" y="871"/>
                        </a:lnTo>
                        <a:lnTo>
                          <a:pt x="538" y="892"/>
                        </a:lnTo>
                        <a:lnTo>
                          <a:pt x="545" y="913"/>
                        </a:lnTo>
                        <a:lnTo>
                          <a:pt x="558" y="932"/>
                        </a:lnTo>
                        <a:lnTo>
                          <a:pt x="575" y="948"/>
                        </a:lnTo>
                        <a:lnTo>
                          <a:pt x="185" y="948"/>
                        </a:lnTo>
                        <a:lnTo>
                          <a:pt x="183" y="928"/>
                        </a:lnTo>
                        <a:lnTo>
                          <a:pt x="184" y="909"/>
                        </a:lnTo>
                        <a:lnTo>
                          <a:pt x="189" y="890"/>
                        </a:lnTo>
                        <a:lnTo>
                          <a:pt x="198" y="872"/>
                        </a:lnTo>
                        <a:lnTo>
                          <a:pt x="209" y="854"/>
                        </a:lnTo>
                        <a:lnTo>
                          <a:pt x="223" y="837"/>
                        </a:lnTo>
                        <a:lnTo>
                          <a:pt x="239" y="822"/>
                        </a:lnTo>
                        <a:lnTo>
                          <a:pt x="257" y="806"/>
                        </a:lnTo>
                        <a:lnTo>
                          <a:pt x="276" y="791"/>
                        </a:lnTo>
                        <a:lnTo>
                          <a:pt x="296" y="777"/>
                        </a:lnTo>
                        <a:lnTo>
                          <a:pt x="315" y="764"/>
                        </a:lnTo>
                        <a:lnTo>
                          <a:pt x="336" y="750"/>
                        </a:lnTo>
                        <a:lnTo>
                          <a:pt x="356" y="737"/>
                        </a:lnTo>
                        <a:lnTo>
                          <a:pt x="375" y="724"/>
                        </a:lnTo>
                        <a:lnTo>
                          <a:pt x="392" y="712"/>
                        </a:lnTo>
                        <a:lnTo>
                          <a:pt x="408" y="700"/>
                        </a:lnTo>
                        <a:lnTo>
                          <a:pt x="388" y="699"/>
                        </a:lnTo>
                        <a:lnTo>
                          <a:pt x="368" y="698"/>
                        </a:lnTo>
                        <a:lnTo>
                          <a:pt x="347" y="697"/>
                        </a:lnTo>
                        <a:lnTo>
                          <a:pt x="327" y="696"/>
                        </a:lnTo>
                        <a:lnTo>
                          <a:pt x="306" y="695"/>
                        </a:lnTo>
                        <a:lnTo>
                          <a:pt x="285" y="693"/>
                        </a:lnTo>
                        <a:lnTo>
                          <a:pt x="264" y="692"/>
                        </a:lnTo>
                        <a:lnTo>
                          <a:pt x="243" y="691"/>
                        </a:lnTo>
                        <a:lnTo>
                          <a:pt x="222" y="690"/>
                        </a:lnTo>
                        <a:lnTo>
                          <a:pt x="201" y="689"/>
                        </a:lnTo>
                        <a:lnTo>
                          <a:pt x="180" y="689"/>
                        </a:lnTo>
                        <a:lnTo>
                          <a:pt x="159" y="689"/>
                        </a:lnTo>
                        <a:lnTo>
                          <a:pt x="138" y="689"/>
                        </a:lnTo>
                        <a:lnTo>
                          <a:pt x="116" y="690"/>
                        </a:lnTo>
                        <a:lnTo>
                          <a:pt x="96" y="691"/>
                        </a:lnTo>
                        <a:lnTo>
                          <a:pt x="75" y="692"/>
                        </a:lnTo>
                        <a:lnTo>
                          <a:pt x="59" y="695"/>
                        </a:lnTo>
                        <a:lnTo>
                          <a:pt x="43" y="695"/>
                        </a:lnTo>
                        <a:lnTo>
                          <a:pt x="29" y="692"/>
                        </a:lnTo>
                        <a:lnTo>
                          <a:pt x="17" y="686"/>
                        </a:lnTo>
                        <a:lnTo>
                          <a:pt x="8" y="676"/>
                        </a:lnTo>
                        <a:lnTo>
                          <a:pt x="2" y="661"/>
                        </a:lnTo>
                        <a:lnTo>
                          <a:pt x="0" y="639"/>
                        </a:lnTo>
                        <a:lnTo>
                          <a:pt x="1" y="612"/>
                        </a:lnTo>
                        <a:lnTo>
                          <a:pt x="43" y="459"/>
                        </a:lnTo>
                        <a:lnTo>
                          <a:pt x="36" y="453"/>
                        </a:lnTo>
                        <a:lnTo>
                          <a:pt x="28" y="445"/>
                        </a:lnTo>
                        <a:lnTo>
                          <a:pt x="20" y="438"/>
                        </a:lnTo>
                        <a:lnTo>
                          <a:pt x="13" y="429"/>
                        </a:lnTo>
                        <a:lnTo>
                          <a:pt x="7" y="420"/>
                        </a:lnTo>
                        <a:lnTo>
                          <a:pt x="5" y="412"/>
                        </a:lnTo>
                        <a:lnTo>
                          <a:pt x="7" y="402"/>
                        </a:lnTo>
                        <a:lnTo>
                          <a:pt x="14" y="393"/>
                        </a:lnTo>
                        <a:lnTo>
                          <a:pt x="28" y="379"/>
                        </a:lnTo>
                        <a:lnTo>
                          <a:pt x="41" y="366"/>
                        </a:lnTo>
                        <a:lnTo>
                          <a:pt x="56" y="351"/>
                        </a:lnTo>
                        <a:lnTo>
                          <a:pt x="71" y="337"/>
                        </a:lnTo>
                        <a:lnTo>
                          <a:pt x="86" y="322"/>
                        </a:lnTo>
                        <a:lnTo>
                          <a:pt x="101" y="306"/>
                        </a:lnTo>
                        <a:lnTo>
                          <a:pt x="115" y="287"/>
                        </a:lnTo>
                        <a:lnTo>
                          <a:pt x="128" y="269"/>
                        </a:lnTo>
                        <a:lnTo>
                          <a:pt x="128" y="255"/>
                        </a:lnTo>
                        <a:lnTo>
                          <a:pt x="128" y="241"/>
                        </a:lnTo>
                        <a:lnTo>
                          <a:pt x="125" y="228"/>
                        </a:lnTo>
                        <a:lnTo>
                          <a:pt x="125" y="214"/>
                        </a:lnTo>
                        <a:lnTo>
                          <a:pt x="125" y="200"/>
                        </a:lnTo>
                        <a:lnTo>
                          <a:pt x="128" y="186"/>
                        </a:lnTo>
                        <a:lnTo>
                          <a:pt x="134" y="172"/>
                        </a:lnTo>
                        <a:lnTo>
                          <a:pt x="143" y="160"/>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5" name="Freeform 22"/>
                  <p:cNvSpPr>
                    <a:spLocks/>
                  </p:cNvSpPr>
                  <p:nvPr/>
                </p:nvSpPr>
                <p:spPr bwMode="auto">
                  <a:xfrm>
                    <a:off x="2436" y="288"/>
                    <a:ext cx="845" cy="1025"/>
                  </a:xfrm>
                  <a:custGeom>
                    <a:avLst/>
                    <a:gdLst>
                      <a:gd name="T0" fmla="*/ 2 w 1689"/>
                      <a:gd name="T1" fmla="*/ 2 h 2048"/>
                      <a:gd name="T2" fmla="*/ 2 w 1689"/>
                      <a:gd name="T3" fmla="*/ 2 h 2048"/>
                      <a:gd name="T4" fmla="*/ 2 w 1689"/>
                      <a:gd name="T5" fmla="*/ 1 h 2048"/>
                      <a:gd name="T6" fmla="*/ 3 w 1689"/>
                      <a:gd name="T7" fmla="*/ 1 h 2048"/>
                      <a:gd name="T8" fmla="*/ 3 w 1689"/>
                      <a:gd name="T9" fmla="*/ 1 h 2048"/>
                      <a:gd name="T10" fmla="*/ 3 w 1689"/>
                      <a:gd name="T11" fmla="*/ 1 h 2048"/>
                      <a:gd name="T12" fmla="*/ 4 w 1689"/>
                      <a:gd name="T13" fmla="*/ 1 h 2048"/>
                      <a:gd name="T14" fmla="*/ 4 w 1689"/>
                      <a:gd name="T15" fmla="*/ 1 h 2048"/>
                      <a:gd name="T16" fmla="*/ 5 w 1689"/>
                      <a:gd name="T17" fmla="*/ 1 h 2048"/>
                      <a:gd name="T18" fmla="*/ 5 w 1689"/>
                      <a:gd name="T19" fmla="*/ 1 h 2048"/>
                      <a:gd name="T20" fmla="*/ 6 w 1689"/>
                      <a:gd name="T21" fmla="*/ 1 h 2048"/>
                      <a:gd name="T22" fmla="*/ 6 w 1689"/>
                      <a:gd name="T23" fmla="*/ 2 h 2048"/>
                      <a:gd name="T24" fmla="*/ 7 w 1689"/>
                      <a:gd name="T25" fmla="*/ 2 h 2048"/>
                      <a:gd name="T26" fmla="*/ 7 w 1689"/>
                      <a:gd name="T27" fmla="*/ 2 h 2048"/>
                      <a:gd name="T28" fmla="*/ 7 w 1689"/>
                      <a:gd name="T29" fmla="*/ 2 h 2048"/>
                      <a:gd name="T30" fmla="*/ 7 w 1689"/>
                      <a:gd name="T31" fmla="*/ 3 h 2048"/>
                      <a:gd name="T32" fmla="*/ 7 w 1689"/>
                      <a:gd name="T33" fmla="*/ 3 h 2048"/>
                      <a:gd name="T34" fmla="*/ 7 w 1689"/>
                      <a:gd name="T35" fmla="*/ 4 h 2048"/>
                      <a:gd name="T36" fmla="*/ 7 w 1689"/>
                      <a:gd name="T37" fmla="*/ 4 h 2048"/>
                      <a:gd name="T38" fmla="*/ 7 w 1689"/>
                      <a:gd name="T39" fmla="*/ 5 h 2048"/>
                      <a:gd name="T40" fmla="*/ 7 w 1689"/>
                      <a:gd name="T41" fmla="*/ 5 h 2048"/>
                      <a:gd name="T42" fmla="*/ 6 w 1689"/>
                      <a:gd name="T43" fmla="*/ 6 h 2048"/>
                      <a:gd name="T44" fmla="*/ 6 w 1689"/>
                      <a:gd name="T45" fmla="*/ 6 h 2048"/>
                      <a:gd name="T46" fmla="*/ 5 w 1689"/>
                      <a:gd name="T47" fmla="*/ 7 h 2048"/>
                      <a:gd name="T48" fmla="*/ 5 w 1689"/>
                      <a:gd name="T49" fmla="*/ 7 h 2048"/>
                      <a:gd name="T50" fmla="*/ 5 w 1689"/>
                      <a:gd name="T51" fmla="*/ 8 h 2048"/>
                      <a:gd name="T52" fmla="*/ 5 w 1689"/>
                      <a:gd name="T53" fmla="*/ 9 h 2048"/>
                      <a:gd name="T54" fmla="*/ 2 w 1689"/>
                      <a:gd name="T55" fmla="*/ 8 h 2048"/>
                      <a:gd name="T56" fmla="*/ 2 w 1689"/>
                      <a:gd name="T57" fmla="*/ 8 h 2048"/>
                      <a:gd name="T58" fmla="*/ 3 w 1689"/>
                      <a:gd name="T59" fmla="*/ 7 h 2048"/>
                      <a:gd name="T60" fmla="*/ 3 w 1689"/>
                      <a:gd name="T61" fmla="*/ 7 h 2048"/>
                      <a:gd name="T62" fmla="*/ 4 w 1689"/>
                      <a:gd name="T63" fmla="*/ 7 h 2048"/>
                      <a:gd name="T64" fmla="*/ 4 w 1689"/>
                      <a:gd name="T65" fmla="*/ 6 h 2048"/>
                      <a:gd name="T66" fmla="*/ 3 w 1689"/>
                      <a:gd name="T67" fmla="*/ 6 h 2048"/>
                      <a:gd name="T68" fmla="*/ 3 w 1689"/>
                      <a:gd name="T69" fmla="*/ 6 h 2048"/>
                      <a:gd name="T70" fmla="*/ 2 w 1689"/>
                      <a:gd name="T71" fmla="*/ 6 h 2048"/>
                      <a:gd name="T72" fmla="*/ 2 w 1689"/>
                      <a:gd name="T73" fmla="*/ 6 h 2048"/>
                      <a:gd name="T74" fmla="*/ 1 w 1689"/>
                      <a:gd name="T75" fmla="*/ 6 h 2048"/>
                      <a:gd name="T76" fmla="*/ 1 w 1689"/>
                      <a:gd name="T77" fmla="*/ 6 h 2048"/>
                      <a:gd name="T78" fmla="*/ 1 w 1689"/>
                      <a:gd name="T79" fmla="*/ 6 h 2048"/>
                      <a:gd name="T80" fmla="*/ 1 w 1689"/>
                      <a:gd name="T81" fmla="*/ 6 h 2048"/>
                      <a:gd name="T82" fmla="*/ 1 w 1689"/>
                      <a:gd name="T83" fmla="*/ 6 h 2048"/>
                      <a:gd name="T84" fmla="*/ 0 w 1689"/>
                      <a:gd name="T85" fmla="*/ 6 h 2048"/>
                      <a:gd name="T86" fmla="*/ 1 w 1689"/>
                      <a:gd name="T87" fmla="*/ 4 h 2048"/>
                      <a:gd name="T88" fmla="*/ 1 w 1689"/>
                      <a:gd name="T89" fmla="*/ 4 h 2048"/>
                      <a:gd name="T90" fmla="*/ 1 w 1689"/>
                      <a:gd name="T91" fmla="*/ 4 h 2048"/>
                      <a:gd name="T92" fmla="*/ 1 w 1689"/>
                      <a:gd name="T93" fmla="*/ 4 h 2048"/>
                      <a:gd name="T94" fmla="*/ 1 w 1689"/>
                      <a:gd name="T95" fmla="*/ 4 h 2048"/>
                      <a:gd name="T96" fmla="*/ 1 w 1689"/>
                      <a:gd name="T97" fmla="*/ 3 h 2048"/>
                      <a:gd name="T98" fmla="*/ 1 w 1689"/>
                      <a:gd name="T99" fmla="*/ 3 h 2048"/>
                      <a:gd name="T100" fmla="*/ 1 w 1689"/>
                      <a:gd name="T101" fmla="*/ 3 h 2048"/>
                      <a:gd name="T102" fmla="*/ 2 w 1689"/>
                      <a:gd name="T103" fmla="*/ 3 h 2048"/>
                      <a:gd name="T104" fmla="*/ 2 w 1689"/>
                      <a:gd name="T105" fmla="*/ 3 h 2048"/>
                      <a:gd name="T106" fmla="*/ 2 w 1689"/>
                      <a:gd name="T107" fmla="*/ 2 h 2048"/>
                      <a:gd name="T108" fmla="*/ 2 w 1689"/>
                      <a:gd name="T109" fmla="*/ 2 h 2048"/>
                      <a:gd name="T110" fmla="*/ 2 w 1689"/>
                      <a:gd name="T111" fmla="*/ 2 h 2048"/>
                      <a:gd name="T112" fmla="*/ 2 w 1689"/>
                      <a:gd name="T113" fmla="*/ 2 h 20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9"/>
                      <a:gd name="T172" fmla="*/ 0 h 2048"/>
                      <a:gd name="T173" fmla="*/ 1689 w 1689"/>
                      <a:gd name="T174" fmla="*/ 2048 h 20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9" h="2048">
                        <a:moveTo>
                          <a:pt x="310" y="345"/>
                        </a:moveTo>
                        <a:lnTo>
                          <a:pt x="320" y="331"/>
                        </a:lnTo>
                        <a:lnTo>
                          <a:pt x="333" y="315"/>
                        </a:lnTo>
                        <a:lnTo>
                          <a:pt x="347" y="297"/>
                        </a:lnTo>
                        <a:lnTo>
                          <a:pt x="363" y="279"/>
                        </a:lnTo>
                        <a:lnTo>
                          <a:pt x="380" y="260"/>
                        </a:lnTo>
                        <a:lnTo>
                          <a:pt x="400" y="239"/>
                        </a:lnTo>
                        <a:lnTo>
                          <a:pt x="420" y="218"/>
                        </a:lnTo>
                        <a:lnTo>
                          <a:pt x="442" y="196"/>
                        </a:lnTo>
                        <a:lnTo>
                          <a:pt x="467" y="176"/>
                        </a:lnTo>
                        <a:lnTo>
                          <a:pt x="493" y="155"/>
                        </a:lnTo>
                        <a:lnTo>
                          <a:pt x="520" y="133"/>
                        </a:lnTo>
                        <a:lnTo>
                          <a:pt x="549" y="113"/>
                        </a:lnTo>
                        <a:lnTo>
                          <a:pt x="580" y="94"/>
                        </a:lnTo>
                        <a:lnTo>
                          <a:pt x="612" y="75"/>
                        </a:lnTo>
                        <a:lnTo>
                          <a:pt x="647" y="59"/>
                        </a:lnTo>
                        <a:lnTo>
                          <a:pt x="683" y="43"/>
                        </a:lnTo>
                        <a:lnTo>
                          <a:pt x="719" y="31"/>
                        </a:lnTo>
                        <a:lnTo>
                          <a:pt x="757" y="19"/>
                        </a:lnTo>
                        <a:lnTo>
                          <a:pt x="796" y="10"/>
                        </a:lnTo>
                        <a:lnTo>
                          <a:pt x="838" y="4"/>
                        </a:lnTo>
                        <a:lnTo>
                          <a:pt x="880" y="0"/>
                        </a:lnTo>
                        <a:lnTo>
                          <a:pt x="925" y="0"/>
                        </a:lnTo>
                        <a:lnTo>
                          <a:pt x="970" y="2"/>
                        </a:lnTo>
                        <a:lnTo>
                          <a:pt x="1017" y="8"/>
                        </a:lnTo>
                        <a:lnTo>
                          <a:pt x="1066" y="18"/>
                        </a:lnTo>
                        <a:lnTo>
                          <a:pt x="1115" y="32"/>
                        </a:lnTo>
                        <a:lnTo>
                          <a:pt x="1166" y="50"/>
                        </a:lnTo>
                        <a:lnTo>
                          <a:pt x="1218" y="73"/>
                        </a:lnTo>
                        <a:lnTo>
                          <a:pt x="1270" y="100"/>
                        </a:lnTo>
                        <a:lnTo>
                          <a:pt x="1324" y="132"/>
                        </a:lnTo>
                        <a:lnTo>
                          <a:pt x="1381" y="170"/>
                        </a:lnTo>
                        <a:lnTo>
                          <a:pt x="1437" y="212"/>
                        </a:lnTo>
                        <a:lnTo>
                          <a:pt x="1457" y="225"/>
                        </a:lnTo>
                        <a:lnTo>
                          <a:pt x="1475" y="239"/>
                        </a:lnTo>
                        <a:lnTo>
                          <a:pt x="1494" y="257"/>
                        </a:lnTo>
                        <a:lnTo>
                          <a:pt x="1513" y="277"/>
                        </a:lnTo>
                        <a:lnTo>
                          <a:pt x="1532" y="300"/>
                        </a:lnTo>
                        <a:lnTo>
                          <a:pt x="1549" y="324"/>
                        </a:lnTo>
                        <a:lnTo>
                          <a:pt x="1566" y="350"/>
                        </a:lnTo>
                        <a:lnTo>
                          <a:pt x="1583" y="379"/>
                        </a:lnTo>
                        <a:lnTo>
                          <a:pt x="1598" y="410"/>
                        </a:lnTo>
                        <a:lnTo>
                          <a:pt x="1613" y="442"/>
                        </a:lnTo>
                        <a:lnTo>
                          <a:pt x="1628" y="476"/>
                        </a:lnTo>
                        <a:lnTo>
                          <a:pt x="1641" y="511"/>
                        </a:lnTo>
                        <a:lnTo>
                          <a:pt x="1652" y="547"/>
                        </a:lnTo>
                        <a:lnTo>
                          <a:pt x="1663" y="585"/>
                        </a:lnTo>
                        <a:lnTo>
                          <a:pt x="1671" y="624"/>
                        </a:lnTo>
                        <a:lnTo>
                          <a:pt x="1679" y="663"/>
                        </a:lnTo>
                        <a:lnTo>
                          <a:pt x="1683" y="704"/>
                        </a:lnTo>
                        <a:lnTo>
                          <a:pt x="1688" y="745"/>
                        </a:lnTo>
                        <a:lnTo>
                          <a:pt x="1689" y="786"/>
                        </a:lnTo>
                        <a:lnTo>
                          <a:pt x="1689" y="829"/>
                        </a:lnTo>
                        <a:lnTo>
                          <a:pt x="1687" y="870"/>
                        </a:lnTo>
                        <a:lnTo>
                          <a:pt x="1682" y="913"/>
                        </a:lnTo>
                        <a:lnTo>
                          <a:pt x="1675" y="955"/>
                        </a:lnTo>
                        <a:lnTo>
                          <a:pt x="1666" y="997"/>
                        </a:lnTo>
                        <a:lnTo>
                          <a:pt x="1655" y="1038"/>
                        </a:lnTo>
                        <a:lnTo>
                          <a:pt x="1640" y="1080"/>
                        </a:lnTo>
                        <a:lnTo>
                          <a:pt x="1622" y="1121"/>
                        </a:lnTo>
                        <a:lnTo>
                          <a:pt x="1602" y="1160"/>
                        </a:lnTo>
                        <a:lnTo>
                          <a:pt x="1579" y="1199"/>
                        </a:lnTo>
                        <a:lnTo>
                          <a:pt x="1552" y="1238"/>
                        </a:lnTo>
                        <a:lnTo>
                          <a:pt x="1522" y="1275"/>
                        </a:lnTo>
                        <a:lnTo>
                          <a:pt x="1489" y="1311"/>
                        </a:lnTo>
                        <a:lnTo>
                          <a:pt x="1448" y="1341"/>
                        </a:lnTo>
                        <a:lnTo>
                          <a:pt x="1406" y="1376"/>
                        </a:lnTo>
                        <a:lnTo>
                          <a:pt x="1365" y="1418"/>
                        </a:lnTo>
                        <a:lnTo>
                          <a:pt x="1326" y="1463"/>
                        </a:lnTo>
                        <a:lnTo>
                          <a:pt x="1289" y="1511"/>
                        </a:lnTo>
                        <a:lnTo>
                          <a:pt x="1255" y="1563"/>
                        </a:lnTo>
                        <a:lnTo>
                          <a:pt x="1226" y="1616"/>
                        </a:lnTo>
                        <a:lnTo>
                          <a:pt x="1200" y="1670"/>
                        </a:lnTo>
                        <a:lnTo>
                          <a:pt x="1180" y="1724"/>
                        </a:lnTo>
                        <a:lnTo>
                          <a:pt x="1165" y="1778"/>
                        </a:lnTo>
                        <a:lnTo>
                          <a:pt x="1158" y="1831"/>
                        </a:lnTo>
                        <a:lnTo>
                          <a:pt x="1157" y="1881"/>
                        </a:lnTo>
                        <a:lnTo>
                          <a:pt x="1165" y="1930"/>
                        </a:lnTo>
                        <a:lnTo>
                          <a:pt x="1182" y="1974"/>
                        </a:lnTo>
                        <a:lnTo>
                          <a:pt x="1208" y="2014"/>
                        </a:lnTo>
                        <a:lnTo>
                          <a:pt x="1245" y="2048"/>
                        </a:lnTo>
                        <a:lnTo>
                          <a:pt x="402" y="2048"/>
                        </a:lnTo>
                        <a:lnTo>
                          <a:pt x="396" y="2005"/>
                        </a:lnTo>
                        <a:lnTo>
                          <a:pt x="400" y="1963"/>
                        </a:lnTo>
                        <a:lnTo>
                          <a:pt x="411" y="1923"/>
                        </a:lnTo>
                        <a:lnTo>
                          <a:pt x="430" y="1884"/>
                        </a:lnTo>
                        <a:lnTo>
                          <a:pt x="454" y="1846"/>
                        </a:lnTo>
                        <a:lnTo>
                          <a:pt x="485" y="1810"/>
                        </a:lnTo>
                        <a:lnTo>
                          <a:pt x="519" y="1776"/>
                        </a:lnTo>
                        <a:lnTo>
                          <a:pt x="557" y="1742"/>
                        </a:lnTo>
                        <a:lnTo>
                          <a:pt x="597" y="1710"/>
                        </a:lnTo>
                        <a:lnTo>
                          <a:pt x="640" y="1679"/>
                        </a:lnTo>
                        <a:lnTo>
                          <a:pt x="684" y="1649"/>
                        </a:lnTo>
                        <a:lnTo>
                          <a:pt x="727" y="1620"/>
                        </a:lnTo>
                        <a:lnTo>
                          <a:pt x="770" y="1593"/>
                        </a:lnTo>
                        <a:lnTo>
                          <a:pt x="811" y="1566"/>
                        </a:lnTo>
                        <a:lnTo>
                          <a:pt x="849" y="1540"/>
                        </a:lnTo>
                        <a:lnTo>
                          <a:pt x="884" y="1515"/>
                        </a:lnTo>
                        <a:lnTo>
                          <a:pt x="840" y="1512"/>
                        </a:lnTo>
                        <a:lnTo>
                          <a:pt x="796" y="1510"/>
                        </a:lnTo>
                        <a:lnTo>
                          <a:pt x="752" y="1508"/>
                        </a:lnTo>
                        <a:lnTo>
                          <a:pt x="708" y="1505"/>
                        </a:lnTo>
                        <a:lnTo>
                          <a:pt x="663" y="1502"/>
                        </a:lnTo>
                        <a:lnTo>
                          <a:pt x="618" y="1500"/>
                        </a:lnTo>
                        <a:lnTo>
                          <a:pt x="572" y="1496"/>
                        </a:lnTo>
                        <a:lnTo>
                          <a:pt x="527" y="1494"/>
                        </a:lnTo>
                        <a:lnTo>
                          <a:pt x="482" y="1492"/>
                        </a:lnTo>
                        <a:lnTo>
                          <a:pt x="436" y="1489"/>
                        </a:lnTo>
                        <a:lnTo>
                          <a:pt x="392" y="1488"/>
                        </a:lnTo>
                        <a:lnTo>
                          <a:pt x="346" y="1488"/>
                        </a:lnTo>
                        <a:lnTo>
                          <a:pt x="301" y="1488"/>
                        </a:lnTo>
                        <a:lnTo>
                          <a:pt x="256" y="1489"/>
                        </a:lnTo>
                        <a:lnTo>
                          <a:pt x="210" y="1492"/>
                        </a:lnTo>
                        <a:lnTo>
                          <a:pt x="165" y="1495"/>
                        </a:lnTo>
                        <a:lnTo>
                          <a:pt x="147" y="1498"/>
                        </a:lnTo>
                        <a:lnTo>
                          <a:pt x="129" y="1501"/>
                        </a:lnTo>
                        <a:lnTo>
                          <a:pt x="112" y="1502"/>
                        </a:lnTo>
                        <a:lnTo>
                          <a:pt x="95" y="1502"/>
                        </a:lnTo>
                        <a:lnTo>
                          <a:pt x="80" y="1500"/>
                        </a:lnTo>
                        <a:lnTo>
                          <a:pt x="65" y="1496"/>
                        </a:lnTo>
                        <a:lnTo>
                          <a:pt x="51" y="1492"/>
                        </a:lnTo>
                        <a:lnTo>
                          <a:pt x="40" y="1483"/>
                        </a:lnTo>
                        <a:lnTo>
                          <a:pt x="28" y="1474"/>
                        </a:lnTo>
                        <a:lnTo>
                          <a:pt x="19" y="1462"/>
                        </a:lnTo>
                        <a:lnTo>
                          <a:pt x="11" y="1446"/>
                        </a:lnTo>
                        <a:lnTo>
                          <a:pt x="5" y="1428"/>
                        </a:lnTo>
                        <a:lnTo>
                          <a:pt x="2" y="1406"/>
                        </a:lnTo>
                        <a:lnTo>
                          <a:pt x="0" y="1382"/>
                        </a:lnTo>
                        <a:lnTo>
                          <a:pt x="0" y="1353"/>
                        </a:lnTo>
                        <a:lnTo>
                          <a:pt x="4" y="1321"/>
                        </a:lnTo>
                        <a:lnTo>
                          <a:pt x="94" y="990"/>
                        </a:lnTo>
                        <a:lnTo>
                          <a:pt x="80" y="977"/>
                        </a:lnTo>
                        <a:lnTo>
                          <a:pt x="63" y="962"/>
                        </a:lnTo>
                        <a:lnTo>
                          <a:pt x="44" y="945"/>
                        </a:lnTo>
                        <a:lnTo>
                          <a:pt x="28" y="927"/>
                        </a:lnTo>
                        <a:lnTo>
                          <a:pt x="17" y="906"/>
                        </a:lnTo>
                        <a:lnTo>
                          <a:pt x="12" y="886"/>
                        </a:lnTo>
                        <a:lnTo>
                          <a:pt x="15" y="866"/>
                        </a:lnTo>
                        <a:lnTo>
                          <a:pt x="32" y="846"/>
                        </a:lnTo>
                        <a:lnTo>
                          <a:pt x="46" y="831"/>
                        </a:lnTo>
                        <a:lnTo>
                          <a:pt x="61" y="816"/>
                        </a:lnTo>
                        <a:lnTo>
                          <a:pt x="78" y="801"/>
                        </a:lnTo>
                        <a:lnTo>
                          <a:pt x="92" y="786"/>
                        </a:lnTo>
                        <a:lnTo>
                          <a:pt x="109" y="773"/>
                        </a:lnTo>
                        <a:lnTo>
                          <a:pt x="125" y="758"/>
                        </a:lnTo>
                        <a:lnTo>
                          <a:pt x="141" y="742"/>
                        </a:lnTo>
                        <a:lnTo>
                          <a:pt x="157" y="727"/>
                        </a:lnTo>
                        <a:lnTo>
                          <a:pt x="173" y="710"/>
                        </a:lnTo>
                        <a:lnTo>
                          <a:pt x="189" y="694"/>
                        </a:lnTo>
                        <a:lnTo>
                          <a:pt x="204" y="677"/>
                        </a:lnTo>
                        <a:lnTo>
                          <a:pt x="220" y="659"/>
                        </a:lnTo>
                        <a:lnTo>
                          <a:pt x="235" y="640"/>
                        </a:lnTo>
                        <a:lnTo>
                          <a:pt x="250" y="622"/>
                        </a:lnTo>
                        <a:lnTo>
                          <a:pt x="264" y="601"/>
                        </a:lnTo>
                        <a:lnTo>
                          <a:pt x="278" y="580"/>
                        </a:lnTo>
                        <a:lnTo>
                          <a:pt x="279" y="566"/>
                        </a:lnTo>
                        <a:lnTo>
                          <a:pt x="279" y="551"/>
                        </a:lnTo>
                        <a:lnTo>
                          <a:pt x="279" y="536"/>
                        </a:lnTo>
                        <a:lnTo>
                          <a:pt x="278" y="521"/>
                        </a:lnTo>
                        <a:lnTo>
                          <a:pt x="277" y="506"/>
                        </a:lnTo>
                        <a:lnTo>
                          <a:pt x="274" y="491"/>
                        </a:lnTo>
                        <a:lnTo>
                          <a:pt x="273" y="476"/>
                        </a:lnTo>
                        <a:lnTo>
                          <a:pt x="273" y="461"/>
                        </a:lnTo>
                        <a:lnTo>
                          <a:pt x="273" y="446"/>
                        </a:lnTo>
                        <a:lnTo>
                          <a:pt x="273" y="431"/>
                        </a:lnTo>
                        <a:lnTo>
                          <a:pt x="275" y="416"/>
                        </a:lnTo>
                        <a:lnTo>
                          <a:pt x="279" y="402"/>
                        </a:lnTo>
                        <a:lnTo>
                          <a:pt x="283" y="387"/>
                        </a:lnTo>
                        <a:lnTo>
                          <a:pt x="290" y="373"/>
                        </a:lnTo>
                        <a:lnTo>
                          <a:pt x="298" y="358"/>
                        </a:lnTo>
                        <a:lnTo>
                          <a:pt x="310" y="345"/>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6" name="Freeform 23"/>
                  <p:cNvSpPr>
                    <a:spLocks/>
                  </p:cNvSpPr>
                  <p:nvPr/>
                </p:nvSpPr>
                <p:spPr bwMode="auto">
                  <a:xfrm>
                    <a:off x="506" y="2116"/>
                    <a:ext cx="1646" cy="1997"/>
                  </a:xfrm>
                  <a:custGeom>
                    <a:avLst/>
                    <a:gdLst>
                      <a:gd name="T0" fmla="*/ 3 w 3291"/>
                      <a:gd name="T1" fmla="*/ 3 h 3994"/>
                      <a:gd name="T2" fmla="*/ 4 w 3291"/>
                      <a:gd name="T3" fmla="*/ 2 h 3994"/>
                      <a:gd name="T4" fmla="*/ 4 w 3291"/>
                      <a:gd name="T5" fmla="*/ 2 h 3994"/>
                      <a:gd name="T6" fmla="*/ 5 w 3291"/>
                      <a:gd name="T7" fmla="*/ 1 h 3994"/>
                      <a:gd name="T8" fmla="*/ 7 w 3291"/>
                      <a:gd name="T9" fmla="*/ 1 h 3994"/>
                      <a:gd name="T10" fmla="*/ 8 w 3291"/>
                      <a:gd name="T11" fmla="*/ 1 h 3994"/>
                      <a:gd name="T12" fmla="*/ 9 w 3291"/>
                      <a:gd name="T13" fmla="*/ 1 h 3994"/>
                      <a:gd name="T14" fmla="*/ 11 w 3291"/>
                      <a:gd name="T15" fmla="*/ 2 h 3994"/>
                      <a:gd name="T16" fmla="*/ 12 w 3291"/>
                      <a:gd name="T17" fmla="*/ 2 h 3994"/>
                      <a:gd name="T18" fmla="*/ 12 w 3291"/>
                      <a:gd name="T19" fmla="*/ 3 h 3994"/>
                      <a:gd name="T20" fmla="*/ 13 w 3291"/>
                      <a:gd name="T21" fmla="*/ 4 h 3994"/>
                      <a:gd name="T22" fmla="*/ 13 w 3291"/>
                      <a:gd name="T23" fmla="*/ 5 h 3994"/>
                      <a:gd name="T24" fmla="*/ 13 w 3291"/>
                      <a:gd name="T25" fmla="*/ 6 h 3994"/>
                      <a:gd name="T26" fmla="*/ 13 w 3291"/>
                      <a:gd name="T27" fmla="*/ 8 h 3994"/>
                      <a:gd name="T28" fmla="*/ 13 w 3291"/>
                      <a:gd name="T29" fmla="*/ 9 h 3994"/>
                      <a:gd name="T30" fmla="*/ 12 w 3291"/>
                      <a:gd name="T31" fmla="*/ 10 h 3994"/>
                      <a:gd name="T32" fmla="*/ 11 w 3291"/>
                      <a:gd name="T33" fmla="*/ 11 h 3994"/>
                      <a:gd name="T34" fmla="*/ 11 w 3291"/>
                      <a:gd name="T35" fmla="*/ 11 h 3994"/>
                      <a:gd name="T36" fmla="*/ 10 w 3291"/>
                      <a:gd name="T37" fmla="*/ 12 h 3994"/>
                      <a:gd name="T38" fmla="*/ 10 w 3291"/>
                      <a:gd name="T39" fmla="*/ 13 h 3994"/>
                      <a:gd name="T40" fmla="*/ 9 w 3291"/>
                      <a:gd name="T41" fmla="*/ 14 h 3994"/>
                      <a:gd name="T42" fmla="*/ 9 w 3291"/>
                      <a:gd name="T43" fmla="*/ 15 h 3994"/>
                      <a:gd name="T44" fmla="*/ 9 w 3291"/>
                      <a:gd name="T45" fmla="*/ 15 h 3994"/>
                      <a:gd name="T46" fmla="*/ 10 w 3291"/>
                      <a:gd name="T47" fmla="*/ 16 h 3994"/>
                      <a:gd name="T48" fmla="*/ 4 w 3291"/>
                      <a:gd name="T49" fmla="*/ 16 h 3994"/>
                      <a:gd name="T50" fmla="*/ 4 w 3291"/>
                      <a:gd name="T51" fmla="*/ 15 h 3994"/>
                      <a:gd name="T52" fmla="*/ 4 w 3291"/>
                      <a:gd name="T53" fmla="*/ 15 h 3994"/>
                      <a:gd name="T54" fmla="*/ 4 w 3291"/>
                      <a:gd name="T55" fmla="*/ 14 h 3994"/>
                      <a:gd name="T56" fmla="*/ 5 w 3291"/>
                      <a:gd name="T57" fmla="*/ 14 h 3994"/>
                      <a:gd name="T58" fmla="*/ 6 w 3291"/>
                      <a:gd name="T59" fmla="*/ 13 h 3994"/>
                      <a:gd name="T60" fmla="*/ 6 w 3291"/>
                      <a:gd name="T61" fmla="*/ 13 h 3994"/>
                      <a:gd name="T62" fmla="*/ 7 w 3291"/>
                      <a:gd name="T63" fmla="*/ 12 h 3994"/>
                      <a:gd name="T64" fmla="*/ 7 w 3291"/>
                      <a:gd name="T65" fmla="*/ 12 h 3994"/>
                      <a:gd name="T66" fmla="*/ 6 w 3291"/>
                      <a:gd name="T67" fmla="*/ 12 h 3994"/>
                      <a:gd name="T68" fmla="*/ 6 w 3291"/>
                      <a:gd name="T69" fmla="*/ 12 h 3994"/>
                      <a:gd name="T70" fmla="*/ 5 w 3291"/>
                      <a:gd name="T71" fmla="*/ 12 h 3994"/>
                      <a:gd name="T72" fmla="*/ 4 w 3291"/>
                      <a:gd name="T73" fmla="*/ 12 h 3994"/>
                      <a:gd name="T74" fmla="*/ 3 w 3291"/>
                      <a:gd name="T75" fmla="*/ 12 h 3994"/>
                      <a:gd name="T76" fmla="*/ 3 w 3291"/>
                      <a:gd name="T77" fmla="*/ 12 h 3994"/>
                      <a:gd name="T78" fmla="*/ 2 w 3291"/>
                      <a:gd name="T79" fmla="*/ 12 h 3994"/>
                      <a:gd name="T80" fmla="*/ 1 w 3291"/>
                      <a:gd name="T81" fmla="*/ 12 h 3994"/>
                      <a:gd name="T82" fmla="*/ 1 w 3291"/>
                      <a:gd name="T83" fmla="*/ 12 h 3994"/>
                      <a:gd name="T84" fmla="*/ 1 w 3291"/>
                      <a:gd name="T85" fmla="*/ 12 h 3994"/>
                      <a:gd name="T86" fmla="*/ 0 w 3291"/>
                      <a:gd name="T87" fmla="*/ 11 h 3994"/>
                      <a:gd name="T88" fmla="*/ 1 w 3291"/>
                      <a:gd name="T89" fmla="*/ 8 h 3994"/>
                      <a:gd name="T90" fmla="*/ 1 w 3291"/>
                      <a:gd name="T91" fmla="*/ 8 h 3994"/>
                      <a:gd name="T92" fmla="*/ 1 w 3291"/>
                      <a:gd name="T93" fmla="*/ 7 h 3994"/>
                      <a:gd name="T94" fmla="*/ 1 w 3291"/>
                      <a:gd name="T95" fmla="*/ 7 h 3994"/>
                      <a:gd name="T96" fmla="*/ 1 w 3291"/>
                      <a:gd name="T97" fmla="*/ 7 h 3994"/>
                      <a:gd name="T98" fmla="*/ 1 w 3291"/>
                      <a:gd name="T99" fmla="*/ 6 h 3994"/>
                      <a:gd name="T100" fmla="*/ 2 w 3291"/>
                      <a:gd name="T101" fmla="*/ 6 h 3994"/>
                      <a:gd name="T102" fmla="*/ 2 w 3291"/>
                      <a:gd name="T103" fmla="*/ 5 h 3994"/>
                      <a:gd name="T104" fmla="*/ 3 w 3291"/>
                      <a:gd name="T105" fmla="*/ 5 h 3994"/>
                      <a:gd name="T106" fmla="*/ 3 w 3291"/>
                      <a:gd name="T107" fmla="*/ 4 h 3994"/>
                      <a:gd name="T108" fmla="*/ 3 w 3291"/>
                      <a:gd name="T109" fmla="*/ 4 h 3994"/>
                      <a:gd name="T110" fmla="*/ 3 w 3291"/>
                      <a:gd name="T111" fmla="*/ 3 h 39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1"/>
                      <a:gd name="T169" fmla="*/ 0 h 3994"/>
                      <a:gd name="T170" fmla="*/ 3291 w 3291"/>
                      <a:gd name="T171" fmla="*/ 3994 h 39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1" h="3994">
                        <a:moveTo>
                          <a:pt x="603" y="673"/>
                        </a:moveTo>
                        <a:lnTo>
                          <a:pt x="623" y="645"/>
                        </a:lnTo>
                        <a:lnTo>
                          <a:pt x="646" y="616"/>
                        </a:lnTo>
                        <a:lnTo>
                          <a:pt x="674" y="581"/>
                        </a:lnTo>
                        <a:lnTo>
                          <a:pt x="705" y="545"/>
                        </a:lnTo>
                        <a:lnTo>
                          <a:pt x="740" y="507"/>
                        </a:lnTo>
                        <a:lnTo>
                          <a:pt x="776" y="467"/>
                        </a:lnTo>
                        <a:lnTo>
                          <a:pt x="818" y="427"/>
                        </a:lnTo>
                        <a:lnTo>
                          <a:pt x="861" y="386"/>
                        </a:lnTo>
                        <a:lnTo>
                          <a:pt x="909" y="343"/>
                        </a:lnTo>
                        <a:lnTo>
                          <a:pt x="959" y="303"/>
                        </a:lnTo>
                        <a:lnTo>
                          <a:pt x="1013" y="261"/>
                        </a:lnTo>
                        <a:lnTo>
                          <a:pt x="1070" y="222"/>
                        </a:lnTo>
                        <a:lnTo>
                          <a:pt x="1131" y="184"/>
                        </a:lnTo>
                        <a:lnTo>
                          <a:pt x="1193" y="150"/>
                        </a:lnTo>
                        <a:lnTo>
                          <a:pt x="1260" y="116"/>
                        </a:lnTo>
                        <a:lnTo>
                          <a:pt x="1329" y="86"/>
                        </a:lnTo>
                        <a:lnTo>
                          <a:pt x="1400" y="61"/>
                        </a:lnTo>
                        <a:lnTo>
                          <a:pt x="1475" y="39"/>
                        </a:lnTo>
                        <a:lnTo>
                          <a:pt x="1552" y="21"/>
                        </a:lnTo>
                        <a:lnTo>
                          <a:pt x="1632" y="9"/>
                        </a:lnTo>
                        <a:lnTo>
                          <a:pt x="1715" y="1"/>
                        </a:lnTo>
                        <a:lnTo>
                          <a:pt x="1801" y="0"/>
                        </a:lnTo>
                        <a:lnTo>
                          <a:pt x="1890" y="6"/>
                        </a:lnTo>
                        <a:lnTo>
                          <a:pt x="1981" y="17"/>
                        </a:lnTo>
                        <a:lnTo>
                          <a:pt x="2074" y="37"/>
                        </a:lnTo>
                        <a:lnTo>
                          <a:pt x="2171" y="63"/>
                        </a:lnTo>
                        <a:lnTo>
                          <a:pt x="2270" y="99"/>
                        </a:lnTo>
                        <a:lnTo>
                          <a:pt x="2371" y="143"/>
                        </a:lnTo>
                        <a:lnTo>
                          <a:pt x="2474" y="197"/>
                        </a:lnTo>
                        <a:lnTo>
                          <a:pt x="2580" y="259"/>
                        </a:lnTo>
                        <a:lnTo>
                          <a:pt x="2688" y="331"/>
                        </a:lnTo>
                        <a:lnTo>
                          <a:pt x="2799" y="415"/>
                        </a:lnTo>
                        <a:lnTo>
                          <a:pt x="2835" y="440"/>
                        </a:lnTo>
                        <a:lnTo>
                          <a:pt x="2873" y="468"/>
                        </a:lnTo>
                        <a:lnTo>
                          <a:pt x="2910" y="502"/>
                        </a:lnTo>
                        <a:lnTo>
                          <a:pt x="2946" y="541"/>
                        </a:lnTo>
                        <a:lnTo>
                          <a:pt x="2983" y="585"/>
                        </a:lnTo>
                        <a:lnTo>
                          <a:pt x="3017" y="633"/>
                        </a:lnTo>
                        <a:lnTo>
                          <a:pt x="3051" y="685"/>
                        </a:lnTo>
                        <a:lnTo>
                          <a:pt x="3084" y="741"/>
                        </a:lnTo>
                        <a:lnTo>
                          <a:pt x="3114" y="800"/>
                        </a:lnTo>
                        <a:lnTo>
                          <a:pt x="3144" y="863"/>
                        </a:lnTo>
                        <a:lnTo>
                          <a:pt x="3170" y="928"/>
                        </a:lnTo>
                        <a:lnTo>
                          <a:pt x="3196" y="997"/>
                        </a:lnTo>
                        <a:lnTo>
                          <a:pt x="3219" y="1069"/>
                        </a:lnTo>
                        <a:lnTo>
                          <a:pt x="3238" y="1142"/>
                        </a:lnTo>
                        <a:lnTo>
                          <a:pt x="3255" y="1217"/>
                        </a:lnTo>
                        <a:lnTo>
                          <a:pt x="3270" y="1294"/>
                        </a:lnTo>
                        <a:lnTo>
                          <a:pt x="3281" y="1374"/>
                        </a:lnTo>
                        <a:lnTo>
                          <a:pt x="3288" y="1453"/>
                        </a:lnTo>
                        <a:lnTo>
                          <a:pt x="3291" y="1535"/>
                        </a:lnTo>
                        <a:lnTo>
                          <a:pt x="3291" y="1616"/>
                        </a:lnTo>
                        <a:lnTo>
                          <a:pt x="3286" y="1698"/>
                        </a:lnTo>
                        <a:lnTo>
                          <a:pt x="3278" y="1780"/>
                        </a:lnTo>
                        <a:lnTo>
                          <a:pt x="3265" y="1863"/>
                        </a:lnTo>
                        <a:lnTo>
                          <a:pt x="3246" y="1944"/>
                        </a:lnTo>
                        <a:lnTo>
                          <a:pt x="3223" y="2026"/>
                        </a:lnTo>
                        <a:lnTo>
                          <a:pt x="3194" y="2106"/>
                        </a:lnTo>
                        <a:lnTo>
                          <a:pt x="3161" y="2186"/>
                        </a:lnTo>
                        <a:lnTo>
                          <a:pt x="3122" y="2263"/>
                        </a:lnTo>
                        <a:lnTo>
                          <a:pt x="3076" y="2340"/>
                        </a:lnTo>
                        <a:lnTo>
                          <a:pt x="3024" y="2414"/>
                        </a:lnTo>
                        <a:lnTo>
                          <a:pt x="2967" y="2486"/>
                        </a:lnTo>
                        <a:lnTo>
                          <a:pt x="2902" y="2556"/>
                        </a:lnTo>
                        <a:lnTo>
                          <a:pt x="2862" y="2584"/>
                        </a:lnTo>
                        <a:lnTo>
                          <a:pt x="2822" y="2615"/>
                        </a:lnTo>
                        <a:lnTo>
                          <a:pt x="2780" y="2648"/>
                        </a:lnTo>
                        <a:lnTo>
                          <a:pt x="2740" y="2685"/>
                        </a:lnTo>
                        <a:lnTo>
                          <a:pt x="2700" y="2723"/>
                        </a:lnTo>
                        <a:lnTo>
                          <a:pt x="2661" y="2764"/>
                        </a:lnTo>
                        <a:lnTo>
                          <a:pt x="2623" y="2807"/>
                        </a:lnTo>
                        <a:lnTo>
                          <a:pt x="2585" y="2852"/>
                        </a:lnTo>
                        <a:lnTo>
                          <a:pt x="2548" y="2899"/>
                        </a:lnTo>
                        <a:lnTo>
                          <a:pt x="2512" y="2946"/>
                        </a:lnTo>
                        <a:lnTo>
                          <a:pt x="2479" y="2996"/>
                        </a:lnTo>
                        <a:lnTo>
                          <a:pt x="2447" y="3046"/>
                        </a:lnTo>
                        <a:lnTo>
                          <a:pt x="2417" y="3098"/>
                        </a:lnTo>
                        <a:lnTo>
                          <a:pt x="2388" y="3150"/>
                        </a:lnTo>
                        <a:lnTo>
                          <a:pt x="2362" y="3203"/>
                        </a:lnTo>
                        <a:lnTo>
                          <a:pt x="2339" y="3256"/>
                        </a:lnTo>
                        <a:lnTo>
                          <a:pt x="2317" y="3308"/>
                        </a:lnTo>
                        <a:lnTo>
                          <a:pt x="2298" y="3361"/>
                        </a:lnTo>
                        <a:lnTo>
                          <a:pt x="2283" y="3414"/>
                        </a:lnTo>
                        <a:lnTo>
                          <a:pt x="2271" y="3467"/>
                        </a:lnTo>
                        <a:lnTo>
                          <a:pt x="2261" y="3519"/>
                        </a:lnTo>
                        <a:lnTo>
                          <a:pt x="2256" y="3570"/>
                        </a:lnTo>
                        <a:lnTo>
                          <a:pt x="2253" y="3619"/>
                        </a:lnTo>
                        <a:lnTo>
                          <a:pt x="2255" y="3669"/>
                        </a:lnTo>
                        <a:lnTo>
                          <a:pt x="2260" y="3716"/>
                        </a:lnTo>
                        <a:lnTo>
                          <a:pt x="2271" y="3762"/>
                        </a:lnTo>
                        <a:lnTo>
                          <a:pt x="2284" y="3807"/>
                        </a:lnTo>
                        <a:lnTo>
                          <a:pt x="2303" y="3848"/>
                        </a:lnTo>
                        <a:lnTo>
                          <a:pt x="2327" y="3888"/>
                        </a:lnTo>
                        <a:lnTo>
                          <a:pt x="2355" y="3926"/>
                        </a:lnTo>
                        <a:lnTo>
                          <a:pt x="2388" y="3962"/>
                        </a:lnTo>
                        <a:lnTo>
                          <a:pt x="2427" y="3994"/>
                        </a:lnTo>
                        <a:lnTo>
                          <a:pt x="781" y="3994"/>
                        </a:lnTo>
                        <a:lnTo>
                          <a:pt x="773" y="3952"/>
                        </a:lnTo>
                        <a:lnTo>
                          <a:pt x="771" y="3909"/>
                        </a:lnTo>
                        <a:lnTo>
                          <a:pt x="772" y="3868"/>
                        </a:lnTo>
                        <a:lnTo>
                          <a:pt x="776" y="3827"/>
                        </a:lnTo>
                        <a:lnTo>
                          <a:pt x="787" y="3788"/>
                        </a:lnTo>
                        <a:lnTo>
                          <a:pt x="799" y="3749"/>
                        </a:lnTo>
                        <a:lnTo>
                          <a:pt x="815" y="3711"/>
                        </a:lnTo>
                        <a:lnTo>
                          <a:pt x="835" y="3673"/>
                        </a:lnTo>
                        <a:lnTo>
                          <a:pt x="858" y="3636"/>
                        </a:lnTo>
                        <a:lnTo>
                          <a:pt x="884" y="3600"/>
                        </a:lnTo>
                        <a:lnTo>
                          <a:pt x="912" y="3565"/>
                        </a:lnTo>
                        <a:lnTo>
                          <a:pt x="943" y="3529"/>
                        </a:lnTo>
                        <a:lnTo>
                          <a:pt x="975" y="3496"/>
                        </a:lnTo>
                        <a:lnTo>
                          <a:pt x="1011" y="3463"/>
                        </a:lnTo>
                        <a:lnTo>
                          <a:pt x="1047" y="3429"/>
                        </a:lnTo>
                        <a:lnTo>
                          <a:pt x="1085" y="3397"/>
                        </a:lnTo>
                        <a:lnTo>
                          <a:pt x="1125" y="3365"/>
                        </a:lnTo>
                        <a:lnTo>
                          <a:pt x="1165" y="3334"/>
                        </a:lnTo>
                        <a:lnTo>
                          <a:pt x="1207" y="3304"/>
                        </a:lnTo>
                        <a:lnTo>
                          <a:pt x="1248" y="3274"/>
                        </a:lnTo>
                        <a:lnTo>
                          <a:pt x="1291" y="3244"/>
                        </a:lnTo>
                        <a:lnTo>
                          <a:pt x="1333" y="3215"/>
                        </a:lnTo>
                        <a:lnTo>
                          <a:pt x="1376" y="3187"/>
                        </a:lnTo>
                        <a:lnTo>
                          <a:pt x="1418" y="3159"/>
                        </a:lnTo>
                        <a:lnTo>
                          <a:pt x="1460" y="3131"/>
                        </a:lnTo>
                        <a:lnTo>
                          <a:pt x="1501" y="3105"/>
                        </a:lnTo>
                        <a:lnTo>
                          <a:pt x="1541" y="3078"/>
                        </a:lnTo>
                        <a:lnTo>
                          <a:pt x="1582" y="3052"/>
                        </a:lnTo>
                        <a:lnTo>
                          <a:pt x="1620" y="3027"/>
                        </a:lnTo>
                        <a:lnTo>
                          <a:pt x="1655" y="3001"/>
                        </a:lnTo>
                        <a:lnTo>
                          <a:pt x="1691" y="2976"/>
                        </a:lnTo>
                        <a:lnTo>
                          <a:pt x="1723" y="2952"/>
                        </a:lnTo>
                        <a:lnTo>
                          <a:pt x="1681" y="2951"/>
                        </a:lnTo>
                        <a:lnTo>
                          <a:pt x="1638" y="2948"/>
                        </a:lnTo>
                        <a:lnTo>
                          <a:pt x="1594" y="2946"/>
                        </a:lnTo>
                        <a:lnTo>
                          <a:pt x="1552" y="2944"/>
                        </a:lnTo>
                        <a:lnTo>
                          <a:pt x="1508" y="2942"/>
                        </a:lnTo>
                        <a:lnTo>
                          <a:pt x="1465" y="2939"/>
                        </a:lnTo>
                        <a:lnTo>
                          <a:pt x="1422" y="2936"/>
                        </a:lnTo>
                        <a:lnTo>
                          <a:pt x="1378" y="2933"/>
                        </a:lnTo>
                        <a:lnTo>
                          <a:pt x="1334" y="2930"/>
                        </a:lnTo>
                        <a:lnTo>
                          <a:pt x="1291" y="2928"/>
                        </a:lnTo>
                        <a:lnTo>
                          <a:pt x="1247" y="2924"/>
                        </a:lnTo>
                        <a:lnTo>
                          <a:pt x="1203" y="2922"/>
                        </a:lnTo>
                        <a:lnTo>
                          <a:pt x="1159" y="2920"/>
                        </a:lnTo>
                        <a:lnTo>
                          <a:pt x="1116" y="2916"/>
                        </a:lnTo>
                        <a:lnTo>
                          <a:pt x="1071" y="2914"/>
                        </a:lnTo>
                        <a:lnTo>
                          <a:pt x="1027" y="2912"/>
                        </a:lnTo>
                        <a:lnTo>
                          <a:pt x="983" y="2909"/>
                        </a:lnTo>
                        <a:lnTo>
                          <a:pt x="939" y="2907"/>
                        </a:lnTo>
                        <a:lnTo>
                          <a:pt x="895" y="2906"/>
                        </a:lnTo>
                        <a:lnTo>
                          <a:pt x="850" y="2904"/>
                        </a:lnTo>
                        <a:lnTo>
                          <a:pt x="806" y="2902"/>
                        </a:lnTo>
                        <a:lnTo>
                          <a:pt x="763" y="2901"/>
                        </a:lnTo>
                        <a:lnTo>
                          <a:pt x="718" y="2901"/>
                        </a:lnTo>
                        <a:lnTo>
                          <a:pt x="674" y="2900"/>
                        </a:lnTo>
                        <a:lnTo>
                          <a:pt x="629" y="2901"/>
                        </a:lnTo>
                        <a:lnTo>
                          <a:pt x="585" y="2901"/>
                        </a:lnTo>
                        <a:lnTo>
                          <a:pt x="541" y="2902"/>
                        </a:lnTo>
                        <a:lnTo>
                          <a:pt x="497" y="2904"/>
                        </a:lnTo>
                        <a:lnTo>
                          <a:pt x="453" y="2906"/>
                        </a:lnTo>
                        <a:lnTo>
                          <a:pt x="408" y="2908"/>
                        </a:lnTo>
                        <a:lnTo>
                          <a:pt x="365" y="2912"/>
                        </a:lnTo>
                        <a:lnTo>
                          <a:pt x="321" y="2915"/>
                        </a:lnTo>
                        <a:lnTo>
                          <a:pt x="285" y="2921"/>
                        </a:lnTo>
                        <a:lnTo>
                          <a:pt x="251" y="2925"/>
                        </a:lnTo>
                        <a:lnTo>
                          <a:pt x="217" y="2928"/>
                        </a:lnTo>
                        <a:lnTo>
                          <a:pt x="185" y="2928"/>
                        </a:lnTo>
                        <a:lnTo>
                          <a:pt x="154" y="2924"/>
                        </a:lnTo>
                        <a:lnTo>
                          <a:pt x="126" y="2917"/>
                        </a:lnTo>
                        <a:lnTo>
                          <a:pt x="100" y="2907"/>
                        </a:lnTo>
                        <a:lnTo>
                          <a:pt x="76" y="2892"/>
                        </a:lnTo>
                        <a:lnTo>
                          <a:pt x="55" y="2873"/>
                        </a:lnTo>
                        <a:lnTo>
                          <a:pt x="37" y="2848"/>
                        </a:lnTo>
                        <a:lnTo>
                          <a:pt x="22" y="2820"/>
                        </a:lnTo>
                        <a:lnTo>
                          <a:pt x="10" y="2784"/>
                        </a:lnTo>
                        <a:lnTo>
                          <a:pt x="3" y="2743"/>
                        </a:lnTo>
                        <a:lnTo>
                          <a:pt x="0" y="2694"/>
                        </a:lnTo>
                        <a:lnTo>
                          <a:pt x="1" y="2639"/>
                        </a:lnTo>
                        <a:lnTo>
                          <a:pt x="7" y="2577"/>
                        </a:lnTo>
                        <a:lnTo>
                          <a:pt x="180" y="1932"/>
                        </a:lnTo>
                        <a:lnTo>
                          <a:pt x="168" y="1920"/>
                        </a:lnTo>
                        <a:lnTo>
                          <a:pt x="153" y="1906"/>
                        </a:lnTo>
                        <a:lnTo>
                          <a:pt x="137" y="1892"/>
                        </a:lnTo>
                        <a:lnTo>
                          <a:pt x="121" y="1876"/>
                        </a:lnTo>
                        <a:lnTo>
                          <a:pt x="102" y="1860"/>
                        </a:lnTo>
                        <a:lnTo>
                          <a:pt x="86" y="1843"/>
                        </a:lnTo>
                        <a:lnTo>
                          <a:pt x="69" y="1825"/>
                        </a:lnTo>
                        <a:lnTo>
                          <a:pt x="55" y="1806"/>
                        </a:lnTo>
                        <a:lnTo>
                          <a:pt x="41" y="1788"/>
                        </a:lnTo>
                        <a:lnTo>
                          <a:pt x="32" y="1768"/>
                        </a:lnTo>
                        <a:lnTo>
                          <a:pt x="25" y="1749"/>
                        </a:lnTo>
                        <a:lnTo>
                          <a:pt x="22" y="1729"/>
                        </a:lnTo>
                        <a:lnTo>
                          <a:pt x="23" y="1708"/>
                        </a:lnTo>
                        <a:lnTo>
                          <a:pt x="30" y="1689"/>
                        </a:lnTo>
                        <a:lnTo>
                          <a:pt x="41" y="1670"/>
                        </a:lnTo>
                        <a:lnTo>
                          <a:pt x="60" y="1651"/>
                        </a:lnTo>
                        <a:lnTo>
                          <a:pt x="88" y="1621"/>
                        </a:lnTo>
                        <a:lnTo>
                          <a:pt x="118" y="1592"/>
                        </a:lnTo>
                        <a:lnTo>
                          <a:pt x="148" y="1563"/>
                        </a:lnTo>
                        <a:lnTo>
                          <a:pt x="179" y="1535"/>
                        </a:lnTo>
                        <a:lnTo>
                          <a:pt x="209" y="1506"/>
                        </a:lnTo>
                        <a:lnTo>
                          <a:pt x="240" y="1476"/>
                        </a:lnTo>
                        <a:lnTo>
                          <a:pt x="273" y="1446"/>
                        </a:lnTo>
                        <a:lnTo>
                          <a:pt x="304" y="1416"/>
                        </a:lnTo>
                        <a:lnTo>
                          <a:pt x="335" y="1385"/>
                        </a:lnTo>
                        <a:lnTo>
                          <a:pt x="366" y="1353"/>
                        </a:lnTo>
                        <a:lnTo>
                          <a:pt x="396" y="1321"/>
                        </a:lnTo>
                        <a:lnTo>
                          <a:pt x="426" y="1286"/>
                        </a:lnTo>
                        <a:lnTo>
                          <a:pt x="455" y="1251"/>
                        </a:lnTo>
                        <a:lnTo>
                          <a:pt x="484" y="1213"/>
                        </a:lnTo>
                        <a:lnTo>
                          <a:pt x="512" y="1175"/>
                        </a:lnTo>
                        <a:lnTo>
                          <a:pt x="538" y="1133"/>
                        </a:lnTo>
                        <a:lnTo>
                          <a:pt x="541" y="1103"/>
                        </a:lnTo>
                        <a:lnTo>
                          <a:pt x="542" y="1075"/>
                        </a:lnTo>
                        <a:lnTo>
                          <a:pt x="541" y="1045"/>
                        </a:lnTo>
                        <a:lnTo>
                          <a:pt x="539" y="1015"/>
                        </a:lnTo>
                        <a:lnTo>
                          <a:pt x="536" y="986"/>
                        </a:lnTo>
                        <a:lnTo>
                          <a:pt x="534" y="956"/>
                        </a:lnTo>
                        <a:lnTo>
                          <a:pt x="531" y="927"/>
                        </a:lnTo>
                        <a:lnTo>
                          <a:pt x="530" y="899"/>
                        </a:lnTo>
                        <a:lnTo>
                          <a:pt x="530" y="870"/>
                        </a:lnTo>
                        <a:lnTo>
                          <a:pt x="531" y="841"/>
                        </a:lnTo>
                        <a:lnTo>
                          <a:pt x="535" y="812"/>
                        </a:lnTo>
                        <a:lnTo>
                          <a:pt x="542" y="784"/>
                        </a:lnTo>
                        <a:lnTo>
                          <a:pt x="551" y="756"/>
                        </a:lnTo>
                        <a:lnTo>
                          <a:pt x="564" y="728"/>
                        </a:lnTo>
                        <a:lnTo>
                          <a:pt x="581" y="701"/>
                        </a:lnTo>
                        <a:lnTo>
                          <a:pt x="603" y="673"/>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sp>
                <p:nvSpPr>
                  <p:cNvPr id="86037" name="Freeform 24"/>
                  <p:cNvSpPr>
                    <a:spLocks/>
                  </p:cNvSpPr>
                  <p:nvPr/>
                </p:nvSpPr>
                <p:spPr bwMode="auto">
                  <a:xfrm>
                    <a:off x="4110" y="661"/>
                    <a:ext cx="527" cy="640"/>
                  </a:xfrm>
                  <a:custGeom>
                    <a:avLst/>
                    <a:gdLst>
                      <a:gd name="T0" fmla="*/ 0 w 1055"/>
                      <a:gd name="T1" fmla="*/ 1 h 1280"/>
                      <a:gd name="T2" fmla="*/ 0 w 1055"/>
                      <a:gd name="T3" fmla="*/ 1 h 1280"/>
                      <a:gd name="T4" fmla="*/ 1 w 1055"/>
                      <a:gd name="T5" fmla="*/ 1 h 1280"/>
                      <a:gd name="T6" fmla="*/ 1 w 1055"/>
                      <a:gd name="T7" fmla="*/ 1 h 1280"/>
                      <a:gd name="T8" fmla="*/ 1 w 1055"/>
                      <a:gd name="T9" fmla="*/ 1 h 1280"/>
                      <a:gd name="T10" fmla="*/ 2 w 1055"/>
                      <a:gd name="T11" fmla="*/ 0 h 1280"/>
                      <a:gd name="T12" fmla="*/ 2 w 1055"/>
                      <a:gd name="T13" fmla="*/ 1 h 1280"/>
                      <a:gd name="T14" fmla="*/ 3 w 1055"/>
                      <a:gd name="T15" fmla="*/ 1 h 1280"/>
                      <a:gd name="T16" fmla="*/ 3 w 1055"/>
                      <a:gd name="T17" fmla="*/ 1 h 1280"/>
                      <a:gd name="T18" fmla="*/ 3 w 1055"/>
                      <a:gd name="T19" fmla="*/ 1 h 1280"/>
                      <a:gd name="T20" fmla="*/ 3 w 1055"/>
                      <a:gd name="T21" fmla="*/ 1 h 1280"/>
                      <a:gd name="T22" fmla="*/ 4 w 1055"/>
                      <a:gd name="T23" fmla="*/ 1 h 1280"/>
                      <a:gd name="T24" fmla="*/ 4 w 1055"/>
                      <a:gd name="T25" fmla="*/ 2 h 1280"/>
                      <a:gd name="T26" fmla="*/ 4 w 1055"/>
                      <a:gd name="T27" fmla="*/ 3 h 1280"/>
                      <a:gd name="T28" fmla="*/ 4 w 1055"/>
                      <a:gd name="T29" fmla="*/ 3 h 1280"/>
                      <a:gd name="T30" fmla="*/ 3 w 1055"/>
                      <a:gd name="T31" fmla="*/ 3 h 1280"/>
                      <a:gd name="T32" fmla="*/ 3 w 1055"/>
                      <a:gd name="T33" fmla="*/ 3 h 1280"/>
                      <a:gd name="T34" fmla="*/ 3 w 1055"/>
                      <a:gd name="T35" fmla="*/ 3 h 1280"/>
                      <a:gd name="T36" fmla="*/ 3 w 1055"/>
                      <a:gd name="T37" fmla="*/ 4 h 1280"/>
                      <a:gd name="T38" fmla="*/ 2 w 1055"/>
                      <a:gd name="T39" fmla="*/ 4 h 1280"/>
                      <a:gd name="T40" fmla="*/ 2 w 1055"/>
                      <a:gd name="T41" fmla="*/ 5 h 1280"/>
                      <a:gd name="T42" fmla="*/ 2 w 1055"/>
                      <a:gd name="T43" fmla="*/ 5 h 1280"/>
                      <a:gd name="T44" fmla="*/ 2 w 1055"/>
                      <a:gd name="T45" fmla="*/ 5 h 1280"/>
                      <a:gd name="T46" fmla="*/ 2 w 1055"/>
                      <a:gd name="T47" fmla="*/ 5 h 1280"/>
                      <a:gd name="T48" fmla="*/ 0 w 1055"/>
                      <a:gd name="T49" fmla="*/ 5 h 1280"/>
                      <a:gd name="T50" fmla="*/ 0 w 1055"/>
                      <a:gd name="T51" fmla="*/ 5 h 1280"/>
                      <a:gd name="T52" fmla="*/ 1 w 1055"/>
                      <a:gd name="T53" fmla="*/ 5 h 1280"/>
                      <a:gd name="T54" fmla="*/ 1 w 1055"/>
                      <a:gd name="T55" fmla="*/ 5 h 1280"/>
                      <a:gd name="T56" fmla="*/ 1 w 1055"/>
                      <a:gd name="T57" fmla="*/ 5 h 1280"/>
                      <a:gd name="T58" fmla="*/ 1 w 1055"/>
                      <a:gd name="T59" fmla="*/ 5 h 1280"/>
                      <a:gd name="T60" fmla="*/ 1 w 1055"/>
                      <a:gd name="T61" fmla="*/ 4 h 1280"/>
                      <a:gd name="T62" fmla="*/ 1 w 1055"/>
                      <a:gd name="T63" fmla="*/ 4 h 1280"/>
                      <a:gd name="T64" fmla="*/ 2 w 1055"/>
                      <a:gd name="T65" fmla="*/ 4 h 1280"/>
                      <a:gd name="T66" fmla="*/ 1 w 1055"/>
                      <a:gd name="T67" fmla="*/ 4 h 1280"/>
                      <a:gd name="T68" fmla="*/ 1 w 1055"/>
                      <a:gd name="T69" fmla="*/ 4 h 1280"/>
                      <a:gd name="T70" fmla="*/ 1 w 1055"/>
                      <a:gd name="T71" fmla="*/ 4 h 1280"/>
                      <a:gd name="T72" fmla="*/ 1 w 1055"/>
                      <a:gd name="T73" fmla="*/ 4 h 1280"/>
                      <a:gd name="T74" fmla="*/ 1 w 1055"/>
                      <a:gd name="T75" fmla="*/ 4 h 1280"/>
                      <a:gd name="T76" fmla="*/ 0 w 1055"/>
                      <a:gd name="T77" fmla="*/ 4 h 1280"/>
                      <a:gd name="T78" fmla="*/ 0 w 1055"/>
                      <a:gd name="T79" fmla="*/ 4 h 1280"/>
                      <a:gd name="T80" fmla="*/ 0 w 1055"/>
                      <a:gd name="T81" fmla="*/ 4 h 1280"/>
                      <a:gd name="T82" fmla="*/ 0 w 1055"/>
                      <a:gd name="T83" fmla="*/ 4 h 1280"/>
                      <a:gd name="T84" fmla="*/ 0 w 1055"/>
                      <a:gd name="T85" fmla="*/ 4 h 1280"/>
                      <a:gd name="T86" fmla="*/ 0 w 1055"/>
                      <a:gd name="T87" fmla="*/ 3 h 1280"/>
                      <a:gd name="T88" fmla="*/ 0 w 1055"/>
                      <a:gd name="T89" fmla="*/ 3 h 1280"/>
                      <a:gd name="T90" fmla="*/ 0 w 1055"/>
                      <a:gd name="T91" fmla="*/ 3 h 1280"/>
                      <a:gd name="T92" fmla="*/ 0 w 1055"/>
                      <a:gd name="T93" fmla="*/ 3 h 1280"/>
                      <a:gd name="T94" fmla="*/ 0 w 1055"/>
                      <a:gd name="T95" fmla="*/ 3 h 1280"/>
                      <a:gd name="T96" fmla="*/ 0 w 1055"/>
                      <a:gd name="T97" fmla="*/ 3 h 1280"/>
                      <a:gd name="T98" fmla="*/ 0 w 1055"/>
                      <a:gd name="T99" fmla="*/ 2 h 1280"/>
                      <a:gd name="T100" fmla="*/ 0 w 1055"/>
                      <a:gd name="T101" fmla="*/ 2 h 1280"/>
                      <a:gd name="T102" fmla="*/ 0 w 1055"/>
                      <a:gd name="T103" fmla="*/ 2 h 1280"/>
                      <a:gd name="T104" fmla="*/ 0 w 1055"/>
                      <a:gd name="T105" fmla="*/ 2 h 1280"/>
                      <a:gd name="T106" fmla="*/ 0 w 1055"/>
                      <a:gd name="T107" fmla="*/ 1 h 1280"/>
                      <a:gd name="T108" fmla="*/ 0 w 1055"/>
                      <a:gd name="T109" fmla="*/ 1 h 1280"/>
                      <a:gd name="T110" fmla="*/ 0 w 1055"/>
                      <a:gd name="T111" fmla="*/ 1 h 1280"/>
                      <a:gd name="T112" fmla="*/ 0 w 1055"/>
                      <a:gd name="T113" fmla="*/ 1 h 1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5"/>
                      <a:gd name="T172" fmla="*/ 0 h 1280"/>
                      <a:gd name="T173" fmla="*/ 1055 w 1055"/>
                      <a:gd name="T174" fmla="*/ 1280 h 1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5" h="1280">
                        <a:moveTo>
                          <a:pt x="193" y="215"/>
                        </a:moveTo>
                        <a:lnTo>
                          <a:pt x="207" y="197"/>
                        </a:lnTo>
                        <a:lnTo>
                          <a:pt x="225" y="175"/>
                        </a:lnTo>
                        <a:lnTo>
                          <a:pt x="248" y="149"/>
                        </a:lnTo>
                        <a:lnTo>
                          <a:pt x="276" y="123"/>
                        </a:lnTo>
                        <a:lnTo>
                          <a:pt x="307" y="97"/>
                        </a:lnTo>
                        <a:lnTo>
                          <a:pt x="343" y="71"/>
                        </a:lnTo>
                        <a:lnTo>
                          <a:pt x="383" y="47"/>
                        </a:lnTo>
                        <a:lnTo>
                          <a:pt x="426" y="28"/>
                        </a:lnTo>
                        <a:lnTo>
                          <a:pt x="473" y="13"/>
                        </a:lnTo>
                        <a:lnTo>
                          <a:pt x="523" y="2"/>
                        </a:lnTo>
                        <a:lnTo>
                          <a:pt x="577" y="0"/>
                        </a:lnTo>
                        <a:lnTo>
                          <a:pt x="635" y="6"/>
                        </a:lnTo>
                        <a:lnTo>
                          <a:pt x="696" y="21"/>
                        </a:lnTo>
                        <a:lnTo>
                          <a:pt x="760" y="46"/>
                        </a:lnTo>
                        <a:lnTo>
                          <a:pt x="827" y="83"/>
                        </a:lnTo>
                        <a:lnTo>
                          <a:pt x="897" y="133"/>
                        </a:lnTo>
                        <a:lnTo>
                          <a:pt x="921" y="151"/>
                        </a:lnTo>
                        <a:lnTo>
                          <a:pt x="944" y="174"/>
                        </a:lnTo>
                        <a:lnTo>
                          <a:pt x="967" y="202"/>
                        </a:lnTo>
                        <a:lnTo>
                          <a:pt x="988" y="237"/>
                        </a:lnTo>
                        <a:lnTo>
                          <a:pt x="1008" y="276"/>
                        </a:lnTo>
                        <a:lnTo>
                          <a:pt x="1024" y="320"/>
                        </a:lnTo>
                        <a:lnTo>
                          <a:pt x="1038" y="366"/>
                        </a:lnTo>
                        <a:lnTo>
                          <a:pt x="1048" y="415"/>
                        </a:lnTo>
                        <a:lnTo>
                          <a:pt x="1054" y="466"/>
                        </a:lnTo>
                        <a:lnTo>
                          <a:pt x="1055" y="518"/>
                        </a:lnTo>
                        <a:lnTo>
                          <a:pt x="1050" y="571"/>
                        </a:lnTo>
                        <a:lnTo>
                          <a:pt x="1040" y="623"/>
                        </a:lnTo>
                        <a:lnTo>
                          <a:pt x="1024" y="675"/>
                        </a:lnTo>
                        <a:lnTo>
                          <a:pt x="1000" y="726"/>
                        </a:lnTo>
                        <a:lnTo>
                          <a:pt x="969" y="774"/>
                        </a:lnTo>
                        <a:lnTo>
                          <a:pt x="929" y="819"/>
                        </a:lnTo>
                        <a:lnTo>
                          <a:pt x="904" y="837"/>
                        </a:lnTo>
                        <a:lnTo>
                          <a:pt x="878" y="860"/>
                        </a:lnTo>
                        <a:lnTo>
                          <a:pt x="852" y="886"/>
                        </a:lnTo>
                        <a:lnTo>
                          <a:pt x="828" y="913"/>
                        </a:lnTo>
                        <a:lnTo>
                          <a:pt x="805" y="944"/>
                        </a:lnTo>
                        <a:lnTo>
                          <a:pt x="785" y="977"/>
                        </a:lnTo>
                        <a:lnTo>
                          <a:pt x="765" y="1009"/>
                        </a:lnTo>
                        <a:lnTo>
                          <a:pt x="750" y="1043"/>
                        </a:lnTo>
                        <a:lnTo>
                          <a:pt x="737" y="1077"/>
                        </a:lnTo>
                        <a:lnTo>
                          <a:pt x="728" y="1111"/>
                        </a:lnTo>
                        <a:lnTo>
                          <a:pt x="724" y="1143"/>
                        </a:lnTo>
                        <a:lnTo>
                          <a:pt x="722" y="1176"/>
                        </a:lnTo>
                        <a:lnTo>
                          <a:pt x="728" y="1206"/>
                        </a:lnTo>
                        <a:lnTo>
                          <a:pt x="738" y="1233"/>
                        </a:lnTo>
                        <a:lnTo>
                          <a:pt x="755" y="1258"/>
                        </a:lnTo>
                        <a:lnTo>
                          <a:pt x="778" y="1280"/>
                        </a:lnTo>
                        <a:lnTo>
                          <a:pt x="251" y="1280"/>
                        </a:lnTo>
                        <a:lnTo>
                          <a:pt x="247" y="1253"/>
                        </a:lnTo>
                        <a:lnTo>
                          <a:pt x="250" y="1226"/>
                        </a:lnTo>
                        <a:lnTo>
                          <a:pt x="256" y="1201"/>
                        </a:lnTo>
                        <a:lnTo>
                          <a:pt x="268" y="1177"/>
                        </a:lnTo>
                        <a:lnTo>
                          <a:pt x="284" y="1154"/>
                        </a:lnTo>
                        <a:lnTo>
                          <a:pt x="303" y="1131"/>
                        </a:lnTo>
                        <a:lnTo>
                          <a:pt x="324" y="1109"/>
                        </a:lnTo>
                        <a:lnTo>
                          <a:pt x="349" y="1088"/>
                        </a:lnTo>
                        <a:lnTo>
                          <a:pt x="374" y="1069"/>
                        </a:lnTo>
                        <a:lnTo>
                          <a:pt x="400" y="1049"/>
                        </a:lnTo>
                        <a:lnTo>
                          <a:pt x="428" y="1030"/>
                        </a:lnTo>
                        <a:lnTo>
                          <a:pt x="454" y="1012"/>
                        </a:lnTo>
                        <a:lnTo>
                          <a:pt x="481" y="995"/>
                        </a:lnTo>
                        <a:lnTo>
                          <a:pt x="507" y="978"/>
                        </a:lnTo>
                        <a:lnTo>
                          <a:pt x="530" y="962"/>
                        </a:lnTo>
                        <a:lnTo>
                          <a:pt x="552" y="946"/>
                        </a:lnTo>
                        <a:lnTo>
                          <a:pt x="525" y="944"/>
                        </a:lnTo>
                        <a:lnTo>
                          <a:pt x="497" y="943"/>
                        </a:lnTo>
                        <a:lnTo>
                          <a:pt x="469" y="942"/>
                        </a:lnTo>
                        <a:lnTo>
                          <a:pt x="442" y="940"/>
                        </a:lnTo>
                        <a:lnTo>
                          <a:pt x="413" y="937"/>
                        </a:lnTo>
                        <a:lnTo>
                          <a:pt x="385" y="936"/>
                        </a:lnTo>
                        <a:lnTo>
                          <a:pt x="358" y="934"/>
                        </a:lnTo>
                        <a:lnTo>
                          <a:pt x="329" y="933"/>
                        </a:lnTo>
                        <a:lnTo>
                          <a:pt x="301" y="932"/>
                        </a:lnTo>
                        <a:lnTo>
                          <a:pt x="273" y="931"/>
                        </a:lnTo>
                        <a:lnTo>
                          <a:pt x="244" y="929"/>
                        </a:lnTo>
                        <a:lnTo>
                          <a:pt x="216" y="929"/>
                        </a:lnTo>
                        <a:lnTo>
                          <a:pt x="187" y="929"/>
                        </a:lnTo>
                        <a:lnTo>
                          <a:pt x="160" y="931"/>
                        </a:lnTo>
                        <a:lnTo>
                          <a:pt x="131" y="932"/>
                        </a:lnTo>
                        <a:lnTo>
                          <a:pt x="103" y="934"/>
                        </a:lnTo>
                        <a:lnTo>
                          <a:pt x="80" y="937"/>
                        </a:lnTo>
                        <a:lnTo>
                          <a:pt x="60" y="937"/>
                        </a:lnTo>
                        <a:lnTo>
                          <a:pt x="40" y="934"/>
                        </a:lnTo>
                        <a:lnTo>
                          <a:pt x="24" y="926"/>
                        </a:lnTo>
                        <a:lnTo>
                          <a:pt x="11" y="912"/>
                        </a:lnTo>
                        <a:lnTo>
                          <a:pt x="3" y="891"/>
                        </a:lnTo>
                        <a:lnTo>
                          <a:pt x="0" y="864"/>
                        </a:lnTo>
                        <a:lnTo>
                          <a:pt x="2" y="826"/>
                        </a:lnTo>
                        <a:lnTo>
                          <a:pt x="57" y="619"/>
                        </a:lnTo>
                        <a:lnTo>
                          <a:pt x="49" y="611"/>
                        </a:lnTo>
                        <a:lnTo>
                          <a:pt x="39" y="602"/>
                        </a:lnTo>
                        <a:lnTo>
                          <a:pt x="28" y="591"/>
                        </a:lnTo>
                        <a:lnTo>
                          <a:pt x="18" y="579"/>
                        </a:lnTo>
                        <a:lnTo>
                          <a:pt x="10" y="567"/>
                        </a:lnTo>
                        <a:lnTo>
                          <a:pt x="7" y="554"/>
                        </a:lnTo>
                        <a:lnTo>
                          <a:pt x="10" y="542"/>
                        </a:lnTo>
                        <a:lnTo>
                          <a:pt x="20" y="529"/>
                        </a:lnTo>
                        <a:lnTo>
                          <a:pt x="38" y="511"/>
                        </a:lnTo>
                        <a:lnTo>
                          <a:pt x="57" y="492"/>
                        </a:lnTo>
                        <a:lnTo>
                          <a:pt x="77" y="473"/>
                        </a:lnTo>
                        <a:lnTo>
                          <a:pt x="98" y="454"/>
                        </a:lnTo>
                        <a:lnTo>
                          <a:pt x="117" y="434"/>
                        </a:lnTo>
                        <a:lnTo>
                          <a:pt x="137" y="412"/>
                        </a:lnTo>
                        <a:lnTo>
                          <a:pt x="155" y="389"/>
                        </a:lnTo>
                        <a:lnTo>
                          <a:pt x="173" y="363"/>
                        </a:lnTo>
                        <a:lnTo>
                          <a:pt x="174" y="345"/>
                        </a:lnTo>
                        <a:lnTo>
                          <a:pt x="173" y="325"/>
                        </a:lnTo>
                        <a:lnTo>
                          <a:pt x="171" y="307"/>
                        </a:lnTo>
                        <a:lnTo>
                          <a:pt x="170" y="288"/>
                        </a:lnTo>
                        <a:lnTo>
                          <a:pt x="170" y="269"/>
                        </a:lnTo>
                        <a:lnTo>
                          <a:pt x="174" y="251"/>
                        </a:lnTo>
                        <a:lnTo>
                          <a:pt x="181" y="233"/>
                        </a:lnTo>
                        <a:lnTo>
                          <a:pt x="193" y="215"/>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grpSp>
            <p:sp>
              <p:nvSpPr>
                <p:cNvPr id="86030" name="Freeform 25"/>
                <p:cNvSpPr>
                  <a:spLocks/>
                </p:cNvSpPr>
                <p:nvPr/>
              </p:nvSpPr>
              <p:spPr bwMode="auto">
                <a:xfrm>
                  <a:off x="3174" y="3654"/>
                  <a:ext cx="528" cy="640"/>
                </a:xfrm>
                <a:custGeom>
                  <a:avLst/>
                  <a:gdLst>
                    <a:gd name="T0" fmla="*/ 1 w 1055"/>
                    <a:gd name="T1" fmla="*/ 0 h 1281"/>
                    <a:gd name="T2" fmla="*/ 1 w 1055"/>
                    <a:gd name="T3" fmla="*/ 0 h 1281"/>
                    <a:gd name="T4" fmla="*/ 2 w 1055"/>
                    <a:gd name="T5" fmla="*/ 0 h 1281"/>
                    <a:gd name="T6" fmla="*/ 2 w 1055"/>
                    <a:gd name="T7" fmla="*/ 0 h 1281"/>
                    <a:gd name="T8" fmla="*/ 2 w 1055"/>
                    <a:gd name="T9" fmla="*/ 0 h 1281"/>
                    <a:gd name="T10" fmla="*/ 3 w 1055"/>
                    <a:gd name="T11" fmla="*/ 0 h 1281"/>
                    <a:gd name="T12" fmla="*/ 3 w 1055"/>
                    <a:gd name="T13" fmla="*/ 0 h 1281"/>
                    <a:gd name="T14" fmla="*/ 4 w 1055"/>
                    <a:gd name="T15" fmla="*/ 0 h 1281"/>
                    <a:gd name="T16" fmla="*/ 4 w 1055"/>
                    <a:gd name="T17" fmla="*/ 0 h 1281"/>
                    <a:gd name="T18" fmla="*/ 4 w 1055"/>
                    <a:gd name="T19" fmla="*/ 0 h 1281"/>
                    <a:gd name="T20" fmla="*/ 4 w 1055"/>
                    <a:gd name="T21" fmla="*/ 1 h 1281"/>
                    <a:gd name="T22" fmla="*/ 5 w 1055"/>
                    <a:gd name="T23" fmla="*/ 1 h 1281"/>
                    <a:gd name="T24" fmla="*/ 5 w 1055"/>
                    <a:gd name="T25" fmla="*/ 1 h 1281"/>
                    <a:gd name="T26" fmla="*/ 5 w 1055"/>
                    <a:gd name="T27" fmla="*/ 2 h 1281"/>
                    <a:gd name="T28" fmla="*/ 4 w 1055"/>
                    <a:gd name="T29" fmla="*/ 2 h 1281"/>
                    <a:gd name="T30" fmla="*/ 4 w 1055"/>
                    <a:gd name="T31" fmla="*/ 3 h 1281"/>
                    <a:gd name="T32" fmla="*/ 4 w 1055"/>
                    <a:gd name="T33" fmla="*/ 3 h 1281"/>
                    <a:gd name="T34" fmla="*/ 4 w 1055"/>
                    <a:gd name="T35" fmla="*/ 3 h 1281"/>
                    <a:gd name="T36" fmla="*/ 4 w 1055"/>
                    <a:gd name="T37" fmla="*/ 3 h 1281"/>
                    <a:gd name="T38" fmla="*/ 3 w 1055"/>
                    <a:gd name="T39" fmla="*/ 3 h 1281"/>
                    <a:gd name="T40" fmla="*/ 3 w 1055"/>
                    <a:gd name="T41" fmla="*/ 4 h 1281"/>
                    <a:gd name="T42" fmla="*/ 3 w 1055"/>
                    <a:gd name="T43" fmla="*/ 4 h 1281"/>
                    <a:gd name="T44" fmla="*/ 3 w 1055"/>
                    <a:gd name="T45" fmla="*/ 4 h 1281"/>
                    <a:gd name="T46" fmla="*/ 3 w 1055"/>
                    <a:gd name="T47" fmla="*/ 4 h 1281"/>
                    <a:gd name="T48" fmla="*/ 1 w 1055"/>
                    <a:gd name="T49" fmla="*/ 5 h 1281"/>
                    <a:gd name="T50" fmla="*/ 1 w 1055"/>
                    <a:gd name="T51" fmla="*/ 4 h 1281"/>
                    <a:gd name="T52" fmla="*/ 2 w 1055"/>
                    <a:gd name="T53" fmla="*/ 4 h 1281"/>
                    <a:gd name="T54" fmla="*/ 2 w 1055"/>
                    <a:gd name="T55" fmla="*/ 4 h 1281"/>
                    <a:gd name="T56" fmla="*/ 2 w 1055"/>
                    <a:gd name="T57" fmla="*/ 4 h 1281"/>
                    <a:gd name="T58" fmla="*/ 2 w 1055"/>
                    <a:gd name="T59" fmla="*/ 4 h 1281"/>
                    <a:gd name="T60" fmla="*/ 2 w 1055"/>
                    <a:gd name="T61" fmla="*/ 3 h 1281"/>
                    <a:gd name="T62" fmla="*/ 2 w 1055"/>
                    <a:gd name="T63" fmla="*/ 3 h 1281"/>
                    <a:gd name="T64" fmla="*/ 3 w 1055"/>
                    <a:gd name="T65" fmla="*/ 3 h 1281"/>
                    <a:gd name="T66" fmla="*/ 2 w 1055"/>
                    <a:gd name="T67" fmla="*/ 3 h 1281"/>
                    <a:gd name="T68" fmla="*/ 2 w 1055"/>
                    <a:gd name="T69" fmla="*/ 3 h 1281"/>
                    <a:gd name="T70" fmla="*/ 2 w 1055"/>
                    <a:gd name="T71" fmla="*/ 3 h 1281"/>
                    <a:gd name="T72" fmla="*/ 2 w 1055"/>
                    <a:gd name="T73" fmla="*/ 3 h 1281"/>
                    <a:gd name="T74" fmla="*/ 2 w 1055"/>
                    <a:gd name="T75" fmla="*/ 3 h 1281"/>
                    <a:gd name="T76" fmla="*/ 1 w 1055"/>
                    <a:gd name="T77" fmla="*/ 3 h 1281"/>
                    <a:gd name="T78" fmla="*/ 1 w 1055"/>
                    <a:gd name="T79" fmla="*/ 3 h 1281"/>
                    <a:gd name="T80" fmla="*/ 1 w 1055"/>
                    <a:gd name="T81" fmla="*/ 3 h 1281"/>
                    <a:gd name="T82" fmla="*/ 1 w 1055"/>
                    <a:gd name="T83" fmla="*/ 3 h 1281"/>
                    <a:gd name="T84" fmla="*/ 1 w 1055"/>
                    <a:gd name="T85" fmla="*/ 3 h 1281"/>
                    <a:gd name="T86" fmla="*/ 1 w 1055"/>
                    <a:gd name="T87" fmla="*/ 3 h 1281"/>
                    <a:gd name="T88" fmla="*/ 1 w 1055"/>
                    <a:gd name="T89" fmla="*/ 3 h 1281"/>
                    <a:gd name="T90" fmla="*/ 1 w 1055"/>
                    <a:gd name="T91" fmla="*/ 2 h 1281"/>
                    <a:gd name="T92" fmla="*/ 1 w 1055"/>
                    <a:gd name="T93" fmla="*/ 2 h 1281"/>
                    <a:gd name="T94" fmla="*/ 1 w 1055"/>
                    <a:gd name="T95" fmla="*/ 2 h 1281"/>
                    <a:gd name="T96" fmla="*/ 1 w 1055"/>
                    <a:gd name="T97" fmla="*/ 2 h 1281"/>
                    <a:gd name="T98" fmla="*/ 1 w 1055"/>
                    <a:gd name="T99" fmla="*/ 1 h 1281"/>
                    <a:gd name="T100" fmla="*/ 1 w 1055"/>
                    <a:gd name="T101" fmla="*/ 1 h 1281"/>
                    <a:gd name="T102" fmla="*/ 1 w 1055"/>
                    <a:gd name="T103" fmla="*/ 1 h 1281"/>
                    <a:gd name="T104" fmla="*/ 1 w 1055"/>
                    <a:gd name="T105" fmla="*/ 1 h 1281"/>
                    <a:gd name="T106" fmla="*/ 1 w 1055"/>
                    <a:gd name="T107" fmla="*/ 1 h 1281"/>
                    <a:gd name="T108" fmla="*/ 1 w 1055"/>
                    <a:gd name="T109" fmla="*/ 1 h 1281"/>
                    <a:gd name="T110" fmla="*/ 1 w 1055"/>
                    <a:gd name="T111" fmla="*/ 1 h 1281"/>
                    <a:gd name="T112" fmla="*/ 1 w 1055"/>
                    <a:gd name="T113" fmla="*/ 0 h 12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5"/>
                    <a:gd name="T172" fmla="*/ 0 h 1281"/>
                    <a:gd name="T173" fmla="*/ 1055 w 1055"/>
                    <a:gd name="T174" fmla="*/ 1281 h 12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5" h="1281">
                      <a:moveTo>
                        <a:pt x="194" y="217"/>
                      </a:moveTo>
                      <a:lnTo>
                        <a:pt x="207" y="198"/>
                      </a:lnTo>
                      <a:lnTo>
                        <a:pt x="226" y="175"/>
                      </a:lnTo>
                      <a:lnTo>
                        <a:pt x="249" y="151"/>
                      </a:lnTo>
                      <a:lnTo>
                        <a:pt x="276" y="125"/>
                      </a:lnTo>
                      <a:lnTo>
                        <a:pt x="307" y="97"/>
                      </a:lnTo>
                      <a:lnTo>
                        <a:pt x="343" y="72"/>
                      </a:lnTo>
                      <a:lnTo>
                        <a:pt x="383" y="49"/>
                      </a:lnTo>
                      <a:lnTo>
                        <a:pt x="426" y="28"/>
                      </a:lnTo>
                      <a:lnTo>
                        <a:pt x="473" y="13"/>
                      </a:lnTo>
                      <a:lnTo>
                        <a:pt x="524" y="4"/>
                      </a:lnTo>
                      <a:lnTo>
                        <a:pt x="578" y="0"/>
                      </a:lnTo>
                      <a:lnTo>
                        <a:pt x="635" y="6"/>
                      </a:lnTo>
                      <a:lnTo>
                        <a:pt x="696" y="21"/>
                      </a:lnTo>
                      <a:lnTo>
                        <a:pt x="761" y="46"/>
                      </a:lnTo>
                      <a:lnTo>
                        <a:pt x="827" y="83"/>
                      </a:lnTo>
                      <a:lnTo>
                        <a:pt x="898" y="134"/>
                      </a:lnTo>
                      <a:lnTo>
                        <a:pt x="922" y="151"/>
                      </a:lnTo>
                      <a:lnTo>
                        <a:pt x="945" y="174"/>
                      </a:lnTo>
                      <a:lnTo>
                        <a:pt x="968" y="203"/>
                      </a:lnTo>
                      <a:lnTo>
                        <a:pt x="988" y="237"/>
                      </a:lnTo>
                      <a:lnTo>
                        <a:pt x="1008" y="276"/>
                      </a:lnTo>
                      <a:lnTo>
                        <a:pt x="1024" y="320"/>
                      </a:lnTo>
                      <a:lnTo>
                        <a:pt x="1038" y="366"/>
                      </a:lnTo>
                      <a:lnTo>
                        <a:pt x="1048" y="416"/>
                      </a:lnTo>
                      <a:lnTo>
                        <a:pt x="1054" y="466"/>
                      </a:lnTo>
                      <a:lnTo>
                        <a:pt x="1055" y="518"/>
                      </a:lnTo>
                      <a:lnTo>
                        <a:pt x="1051" y="571"/>
                      </a:lnTo>
                      <a:lnTo>
                        <a:pt x="1040" y="624"/>
                      </a:lnTo>
                      <a:lnTo>
                        <a:pt x="1024" y="676"/>
                      </a:lnTo>
                      <a:lnTo>
                        <a:pt x="1000" y="726"/>
                      </a:lnTo>
                      <a:lnTo>
                        <a:pt x="969" y="774"/>
                      </a:lnTo>
                      <a:lnTo>
                        <a:pt x="930" y="819"/>
                      </a:lnTo>
                      <a:lnTo>
                        <a:pt x="905" y="839"/>
                      </a:lnTo>
                      <a:lnTo>
                        <a:pt x="878" y="861"/>
                      </a:lnTo>
                      <a:lnTo>
                        <a:pt x="853" y="886"/>
                      </a:lnTo>
                      <a:lnTo>
                        <a:pt x="829" y="915"/>
                      </a:lnTo>
                      <a:lnTo>
                        <a:pt x="806" y="945"/>
                      </a:lnTo>
                      <a:lnTo>
                        <a:pt x="785" y="977"/>
                      </a:lnTo>
                      <a:lnTo>
                        <a:pt x="765" y="1010"/>
                      </a:lnTo>
                      <a:lnTo>
                        <a:pt x="750" y="1044"/>
                      </a:lnTo>
                      <a:lnTo>
                        <a:pt x="738" y="1078"/>
                      </a:lnTo>
                      <a:lnTo>
                        <a:pt x="729" y="1112"/>
                      </a:lnTo>
                      <a:lnTo>
                        <a:pt x="724" y="1145"/>
                      </a:lnTo>
                      <a:lnTo>
                        <a:pt x="723" y="1176"/>
                      </a:lnTo>
                      <a:lnTo>
                        <a:pt x="729" y="1206"/>
                      </a:lnTo>
                      <a:lnTo>
                        <a:pt x="739" y="1233"/>
                      </a:lnTo>
                      <a:lnTo>
                        <a:pt x="755" y="1259"/>
                      </a:lnTo>
                      <a:lnTo>
                        <a:pt x="778" y="1281"/>
                      </a:lnTo>
                      <a:lnTo>
                        <a:pt x="251" y="1281"/>
                      </a:lnTo>
                      <a:lnTo>
                        <a:pt x="248" y="1253"/>
                      </a:lnTo>
                      <a:lnTo>
                        <a:pt x="250" y="1228"/>
                      </a:lnTo>
                      <a:lnTo>
                        <a:pt x="257" y="1202"/>
                      </a:lnTo>
                      <a:lnTo>
                        <a:pt x="268" y="1178"/>
                      </a:lnTo>
                      <a:lnTo>
                        <a:pt x="284" y="1154"/>
                      </a:lnTo>
                      <a:lnTo>
                        <a:pt x="303" y="1132"/>
                      </a:lnTo>
                      <a:lnTo>
                        <a:pt x="325" y="1110"/>
                      </a:lnTo>
                      <a:lnTo>
                        <a:pt x="349" y="1090"/>
                      </a:lnTo>
                      <a:lnTo>
                        <a:pt x="374" y="1069"/>
                      </a:lnTo>
                      <a:lnTo>
                        <a:pt x="401" y="1049"/>
                      </a:lnTo>
                      <a:lnTo>
                        <a:pt x="428" y="1031"/>
                      </a:lnTo>
                      <a:lnTo>
                        <a:pt x="455" y="1013"/>
                      </a:lnTo>
                      <a:lnTo>
                        <a:pt x="481" y="995"/>
                      </a:lnTo>
                      <a:lnTo>
                        <a:pt x="508" y="978"/>
                      </a:lnTo>
                      <a:lnTo>
                        <a:pt x="531" y="962"/>
                      </a:lnTo>
                      <a:lnTo>
                        <a:pt x="553" y="946"/>
                      </a:lnTo>
                      <a:lnTo>
                        <a:pt x="525" y="945"/>
                      </a:lnTo>
                      <a:lnTo>
                        <a:pt x="497" y="944"/>
                      </a:lnTo>
                      <a:lnTo>
                        <a:pt x="470" y="942"/>
                      </a:lnTo>
                      <a:lnTo>
                        <a:pt x="442" y="940"/>
                      </a:lnTo>
                      <a:lnTo>
                        <a:pt x="413" y="939"/>
                      </a:lnTo>
                      <a:lnTo>
                        <a:pt x="386" y="937"/>
                      </a:lnTo>
                      <a:lnTo>
                        <a:pt x="358" y="936"/>
                      </a:lnTo>
                      <a:lnTo>
                        <a:pt x="329" y="933"/>
                      </a:lnTo>
                      <a:lnTo>
                        <a:pt x="302" y="932"/>
                      </a:lnTo>
                      <a:lnTo>
                        <a:pt x="273" y="931"/>
                      </a:lnTo>
                      <a:lnTo>
                        <a:pt x="244" y="931"/>
                      </a:lnTo>
                      <a:lnTo>
                        <a:pt x="217" y="930"/>
                      </a:lnTo>
                      <a:lnTo>
                        <a:pt x="188" y="930"/>
                      </a:lnTo>
                      <a:lnTo>
                        <a:pt x="160" y="931"/>
                      </a:lnTo>
                      <a:lnTo>
                        <a:pt x="131" y="932"/>
                      </a:lnTo>
                      <a:lnTo>
                        <a:pt x="104" y="934"/>
                      </a:lnTo>
                      <a:lnTo>
                        <a:pt x="82" y="938"/>
                      </a:lnTo>
                      <a:lnTo>
                        <a:pt x="60" y="938"/>
                      </a:lnTo>
                      <a:lnTo>
                        <a:pt x="42" y="934"/>
                      </a:lnTo>
                      <a:lnTo>
                        <a:pt x="26" y="926"/>
                      </a:lnTo>
                      <a:lnTo>
                        <a:pt x="13" y="912"/>
                      </a:lnTo>
                      <a:lnTo>
                        <a:pt x="4" y="892"/>
                      </a:lnTo>
                      <a:lnTo>
                        <a:pt x="0" y="864"/>
                      </a:lnTo>
                      <a:lnTo>
                        <a:pt x="3" y="826"/>
                      </a:lnTo>
                      <a:lnTo>
                        <a:pt x="58" y="620"/>
                      </a:lnTo>
                      <a:lnTo>
                        <a:pt x="50" y="612"/>
                      </a:lnTo>
                      <a:lnTo>
                        <a:pt x="39" y="603"/>
                      </a:lnTo>
                      <a:lnTo>
                        <a:pt x="28" y="592"/>
                      </a:lnTo>
                      <a:lnTo>
                        <a:pt x="19" y="580"/>
                      </a:lnTo>
                      <a:lnTo>
                        <a:pt x="11" y="567"/>
                      </a:lnTo>
                      <a:lnTo>
                        <a:pt x="7" y="555"/>
                      </a:lnTo>
                      <a:lnTo>
                        <a:pt x="11" y="542"/>
                      </a:lnTo>
                      <a:lnTo>
                        <a:pt x="20" y="529"/>
                      </a:lnTo>
                      <a:lnTo>
                        <a:pt x="38" y="511"/>
                      </a:lnTo>
                      <a:lnTo>
                        <a:pt x="58" y="493"/>
                      </a:lnTo>
                      <a:lnTo>
                        <a:pt x="79" y="473"/>
                      </a:lnTo>
                      <a:lnTo>
                        <a:pt x="98" y="455"/>
                      </a:lnTo>
                      <a:lnTo>
                        <a:pt x="118" y="434"/>
                      </a:lnTo>
                      <a:lnTo>
                        <a:pt x="137" y="412"/>
                      </a:lnTo>
                      <a:lnTo>
                        <a:pt x="157" y="389"/>
                      </a:lnTo>
                      <a:lnTo>
                        <a:pt x="174" y="364"/>
                      </a:lnTo>
                      <a:lnTo>
                        <a:pt x="175" y="345"/>
                      </a:lnTo>
                      <a:lnTo>
                        <a:pt x="174" y="326"/>
                      </a:lnTo>
                      <a:lnTo>
                        <a:pt x="172" y="307"/>
                      </a:lnTo>
                      <a:lnTo>
                        <a:pt x="171" y="288"/>
                      </a:lnTo>
                      <a:lnTo>
                        <a:pt x="171" y="269"/>
                      </a:lnTo>
                      <a:lnTo>
                        <a:pt x="174" y="252"/>
                      </a:lnTo>
                      <a:lnTo>
                        <a:pt x="181" y="234"/>
                      </a:lnTo>
                      <a:lnTo>
                        <a:pt x="194" y="217"/>
                      </a:lnTo>
                      <a:close/>
                    </a:path>
                  </a:pathLst>
                </a:custGeom>
                <a:gradFill rotWithShape="1">
                  <a:gsLst>
                    <a:gs pos="0">
                      <a:schemeClr val="accent1"/>
                    </a:gs>
                    <a:gs pos="100000">
                      <a:srgbClr val="000036"/>
                    </a:gs>
                  </a:gsLst>
                  <a:path path="rect">
                    <a:fillToRect l="50000" t="50000" r="50000" b="50000"/>
                  </a:path>
                </a:gradFill>
                <a:ln w="9525">
                  <a:solidFill>
                    <a:schemeClr val="bg1"/>
                  </a:solidFill>
                  <a:round/>
                  <a:headEnd/>
                  <a:tailEnd/>
                </a:ln>
                <a:effectLst>
                  <a:outerShdw blurRad="63500" dist="45791" dir="12821404" algn="ctr" rotWithShape="0">
                    <a:srgbClr val="00006C"/>
                  </a:outerShdw>
                </a:effectLst>
              </p:spPr>
              <p:txBody>
                <a:bodyPr/>
                <a:lstStyle/>
                <a:p>
                  <a:endParaRPr lang="en-US"/>
                </a:p>
              </p:txBody>
            </p:sp>
          </p:grpSp>
        </p:grpSp>
        <p:sp>
          <p:nvSpPr>
            <p:cNvPr id="447513" name="Rectangle 25"/>
            <p:cNvSpPr>
              <a:spLocks noChangeArrowheads="1"/>
            </p:cNvSpPr>
            <p:nvPr/>
          </p:nvSpPr>
          <p:spPr bwMode="auto">
            <a:xfrm>
              <a:off x="288" y="374"/>
              <a:ext cx="2400" cy="1536"/>
            </a:xfrm>
            <a:prstGeom prst="rect">
              <a:avLst/>
            </a:prstGeom>
            <a:gradFill rotWithShape="1">
              <a:gsLst>
                <a:gs pos="0">
                  <a:schemeClr val="accent1"/>
                </a:gs>
                <a:gs pos="100000">
                  <a:srgbClr val="000036">
                    <a:alpha val="80000"/>
                  </a:srgbClr>
                </a:gs>
              </a:gsLst>
              <a:path path="shape">
                <a:fillToRect l="50000" t="50000" r="50000" b="50000"/>
              </a:path>
            </a:gradFill>
            <a:ln w="9525">
              <a:solidFill>
                <a:schemeClr val="bg1"/>
              </a:solidFill>
              <a:miter lim="800000"/>
              <a:headEnd/>
              <a:tailEnd/>
            </a:ln>
            <a:effectLst>
              <a:outerShdw blurRad="63500" dist="38099" dir="2700000" algn="ctr" rotWithShape="0">
                <a:srgbClr val="00006C">
                  <a:alpha val="74998"/>
                </a:srgbClr>
              </a:outerShdw>
            </a:effectLst>
          </p:spPr>
          <p:txBody>
            <a:bodyPr wrap="none" anchor="ctr"/>
            <a:lstStyle/>
            <a:p>
              <a:endParaRPr lang="en-US"/>
            </a:p>
          </p:txBody>
        </p:sp>
      </p:grpSp>
      <p:sp>
        <p:nvSpPr>
          <p:cNvPr id="42011" name="Text Box 27"/>
          <p:cNvSpPr txBox="1">
            <a:spLocks noChangeArrowheads="1"/>
          </p:cNvSpPr>
          <p:nvPr/>
        </p:nvSpPr>
        <p:spPr bwMode="auto">
          <a:xfrm>
            <a:off x="-1067541" y="1870870"/>
            <a:ext cx="6477000" cy="1692275"/>
          </a:xfrm>
          <a:prstGeom prst="rect">
            <a:avLst/>
          </a:prstGeom>
          <a:noFill/>
          <a:ln>
            <a:noFill/>
          </a:ln>
          <a:effectLst>
            <a:outerShdw blurRad="63500" dist="12700" dir="108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a:r>
              <a:rPr lang="en-US" altLang="en-US" sz="3500" b="1" i="1" dirty="0">
                <a:solidFill>
                  <a:srgbClr val="FFFF00"/>
                </a:solidFill>
                <a:latin typeface="Casablanca" charset="0"/>
              </a:rPr>
              <a:t>OTHER </a:t>
            </a:r>
          </a:p>
          <a:p>
            <a:pPr algn="ctr"/>
            <a:r>
              <a:rPr lang="en-US" altLang="en-US" sz="3500" b="1" i="1" dirty="0">
                <a:solidFill>
                  <a:srgbClr val="FFFF00"/>
                </a:solidFill>
                <a:latin typeface="Casablanca" charset="0"/>
              </a:rPr>
              <a:t>PEOPLE’S </a:t>
            </a:r>
          </a:p>
          <a:p>
            <a:pPr algn="ctr"/>
            <a:r>
              <a:rPr lang="en-US" altLang="en-US" sz="3500" b="1" i="1" dirty="0">
                <a:solidFill>
                  <a:srgbClr val="FFFF00"/>
                </a:solidFill>
                <a:latin typeface="Casablanca" charset="0"/>
              </a:rPr>
              <a:t>HABITS</a:t>
            </a:r>
            <a:endParaRPr lang="en-US" altLang="en-US" sz="1200" b="1" i="1" dirty="0">
              <a:solidFill>
                <a:srgbClr val="FFFF00"/>
              </a:solidFill>
              <a:latin typeface="Times New Roman" charset="0"/>
            </a:endParaRPr>
          </a:p>
        </p:txBody>
      </p:sp>
      <p:sp>
        <p:nvSpPr>
          <p:cNvPr id="42012" name="Text Box 28"/>
          <p:cNvSpPr txBox="1">
            <a:spLocks noChangeArrowheads="1"/>
          </p:cNvSpPr>
          <p:nvPr/>
        </p:nvSpPr>
        <p:spPr bwMode="auto">
          <a:xfrm>
            <a:off x="227859" y="3577431"/>
            <a:ext cx="4114800" cy="946150"/>
          </a:xfrm>
          <a:prstGeom prst="rect">
            <a:avLst/>
          </a:prstGeom>
          <a:noFill/>
          <a:ln>
            <a:noFill/>
          </a:ln>
          <a:effectLst>
            <a:outerShdw blurRad="63500" dist="12700" dir="108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2800" b="1">
                <a:solidFill>
                  <a:schemeClr val="bg1"/>
                </a:solidFill>
                <a:effectLst>
                  <a:outerShdw blurRad="38100" dist="38100" dir="2700000" algn="tl">
                    <a:srgbClr val="000000"/>
                  </a:outerShdw>
                </a:effectLst>
                <a:latin typeface="Times New Roman" charset="0"/>
              </a:rPr>
              <a:t>Passed on from one generation to the next!</a:t>
            </a:r>
          </a:p>
        </p:txBody>
      </p:sp>
      <p:sp>
        <p:nvSpPr>
          <p:cNvPr id="2" name="Slide Number Placeholder 1"/>
          <p:cNvSpPr>
            <a:spLocks noGrp="1"/>
          </p:cNvSpPr>
          <p:nvPr>
            <p:ph type="sldNum" sz="quarter" idx="12"/>
          </p:nvPr>
        </p:nvSpPr>
        <p:spPr/>
        <p:txBody>
          <a:bodyPr/>
          <a:lstStyle/>
          <a:p>
            <a:fld id="{DE3D6A6C-70AF-CB4A-BC2A-A475B4613B16}" type="slidenum">
              <a:rPr lang="en-US" smtClean="0"/>
              <a:pPr/>
              <a:t>15</a:t>
            </a:fld>
            <a:endParaRPr lang="en-US"/>
          </a:p>
        </p:txBody>
      </p:sp>
    </p:spTree>
    <p:extLst>
      <p:ext uri="{BB962C8B-B14F-4D97-AF65-F5344CB8AC3E}">
        <p14:creationId xmlns:p14="http://schemas.microsoft.com/office/powerpoint/2010/main" val="79551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47490"/>
                                        </p:tgtEl>
                                        <p:attrNameLst>
                                          <p:attrName>style.visibility</p:attrName>
                                        </p:attrNameLst>
                                      </p:cBhvr>
                                      <p:to>
                                        <p:strVal val="visible"/>
                                      </p:to>
                                    </p:set>
                                    <p:animEffect transition="in" filter="fade">
                                      <p:cBhvr>
                                        <p:cTn id="7" dur="1000"/>
                                        <p:tgtEl>
                                          <p:spTgt spid="447490"/>
                                        </p:tgtEl>
                                      </p:cBhvr>
                                    </p:animEffect>
                                    <p:anim calcmode="lin" valueType="num">
                                      <p:cBhvr>
                                        <p:cTn id="8" dur="1000" fill="hold"/>
                                        <p:tgtEl>
                                          <p:spTgt spid="447490"/>
                                        </p:tgtEl>
                                        <p:attrNameLst>
                                          <p:attrName>ppt_x</p:attrName>
                                        </p:attrNameLst>
                                      </p:cBhvr>
                                      <p:tavLst>
                                        <p:tav tm="0">
                                          <p:val>
                                            <p:strVal val="#ppt_x"/>
                                          </p:val>
                                        </p:tav>
                                        <p:tav tm="100000">
                                          <p:val>
                                            <p:strVal val="#ppt_x"/>
                                          </p:val>
                                        </p:tav>
                                      </p:tavLst>
                                    </p:anim>
                                    <p:anim calcmode="lin" valueType="num">
                                      <p:cBhvr>
                                        <p:cTn id="9" dur="1000" fill="hold"/>
                                        <p:tgtEl>
                                          <p:spTgt spid="44749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6044"/>
                                        </p:tgtEl>
                                        <p:attrNameLst>
                                          <p:attrName>style.visibility</p:attrName>
                                        </p:attrNameLst>
                                      </p:cBhvr>
                                      <p:to>
                                        <p:strVal val="visible"/>
                                      </p:to>
                                    </p:set>
                                    <p:animEffect transition="in" filter="fade">
                                      <p:cBhvr>
                                        <p:cTn id="12" dur="1000"/>
                                        <p:tgtEl>
                                          <p:spTgt spid="86044"/>
                                        </p:tgtEl>
                                      </p:cBhvr>
                                    </p:animEffect>
                                    <p:anim calcmode="lin" valueType="num">
                                      <p:cBhvr>
                                        <p:cTn id="13" dur="1000" fill="hold"/>
                                        <p:tgtEl>
                                          <p:spTgt spid="86044"/>
                                        </p:tgtEl>
                                        <p:attrNameLst>
                                          <p:attrName>ppt_x</p:attrName>
                                        </p:attrNameLst>
                                      </p:cBhvr>
                                      <p:tavLst>
                                        <p:tav tm="0">
                                          <p:val>
                                            <p:strVal val="#ppt_x"/>
                                          </p:val>
                                        </p:tav>
                                        <p:tav tm="100000">
                                          <p:val>
                                            <p:strVal val="#ppt_x"/>
                                          </p:val>
                                        </p:tav>
                                      </p:tavLst>
                                    </p:anim>
                                    <p:anim calcmode="lin" valueType="num">
                                      <p:cBhvr>
                                        <p:cTn id="14" dur="1000" fill="hold"/>
                                        <p:tgtEl>
                                          <p:spTgt spid="8604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2000"/>
                                        <p:tgtEl>
                                          <p:spTgt spid="447490"/>
                                        </p:tgtEl>
                                      </p:cBhvr>
                                    </p:animEffect>
                                    <p:set>
                                      <p:cBhvr>
                                        <p:cTn id="19" dur="1" fill="hold">
                                          <p:stCondLst>
                                            <p:cond delay="1999"/>
                                          </p:stCondLst>
                                        </p:cTn>
                                        <p:tgtEl>
                                          <p:spTgt spid="44749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86044"/>
                                        </p:tgtEl>
                                      </p:cBhvr>
                                    </p:animEffect>
                                    <p:set>
                                      <p:cBhvr>
                                        <p:cTn id="22" dur="1" fill="hold">
                                          <p:stCondLst>
                                            <p:cond delay="1999"/>
                                          </p:stCondLst>
                                        </p:cTn>
                                        <p:tgtEl>
                                          <p:spTgt spid="86044"/>
                                        </p:tgtEl>
                                        <p:attrNameLst>
                                          <p:attrName>style.visibility</p:attrName>
                                        </p:attrNameLst>
                                      </p:cBhvr>
                                      <p:to>
                                        <p:strVal val="hidden"/>
                                      </p:to>
                                    </p:set>
                                  </p:childTnLst>
                                </p:cTn>
                              </p:par>
                              <p:par>
                                <p:cTn id="23" presetID="4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ppt_x</p:attrName>
                                        </p:attrNameLst>
                                      </p:cBhvr>
                                      <p:tavLst>
                                        <p:tav tm="0">
                                          <p:val>
                                            <p:strVal val="#ppt_x"/>
                                          </p:val>
                                        </p:tav>
                                        <p:tav tm="100000">
                                          <p:val>
                                            <p:strVal val="#ppt_x"/>
                                          </p:val>
                                        </p:tav>
                                      </p:tavLst>
                                    </p:anim>
                                    <p:anim calcmode="lin" valueType="num">
                                      <p:cBhvr>
                                        <p:cTn id="27" dur="2000" fill="hold"/>
                                        <p:tgtEl>
                                          <p:spTgt spid="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7" presetClass="entr" presetSubtype="0" fill="hold" nodeType="afterEffect">
                                  <p:stCondLst>
                                    <p:cond delay="0"/>
                                  </p:stCondLst>
                                  <p:childTnLst>
                                    <p:set>
                                      <p:cBhvr>
                                        <p:cTn id="30" dur="1" fill="hold">
                                          <p:stCondLst>
                                            <p:cond delay="0"/>
                                          </p:stCondLst>
                                        </p:cTn>
                                        <p:tgtEl>
                                          <p:spTgt spid="447498"/>
                                        </p:tgtEl>
                                        <p:attrNameLst>
                                          <p:attrName>style.visibility</p:attrName>
                                        </p:attrNameLst>
                                      </p:cBhvr>
                                      <p:to>
                                        <p:strVal val="visible"/>
                                      </p:to>
                                    </p:set>
                                    <p:animEffect transition="in" filter="fade">
                                      <p:cBhvr>
                                        <p:cTn id="31" dur="1000"/>
                                        <p:tgtEl>
                                          <p:spTgt spid="447498"/>
                                        </p:tgtEl>
                                      </p:cBhvr>
                                    </p:animEffect>
                                    <p:anim calcmode="lin" valueType="num">
                                      <p:cBhvr>
                                        <p:cTn id="32" dur="1000" fill="hold"/>
                                        <p:tgtEl>
                                          <p:spTgt spid="447498"/>
                                        </p:tgtEl>
                                        <p:attrNameLst>
                                          <p:attrName>ppt_x</p:attrName>
                                        </p:attrNameLst>
                                      </p:cBhvr>
                                      <p:tavLst>
                                        <p:tav tm="0">
                                          <p:val>
                                            <p:strVal val="#ppt_x"/>
                                          </p:val>
                                        </p:tav>
                                        <p:tav tm="100000">
                                          <p:val>
                                            <p:strVal val="#ppt_x"/>
                                          </p:val>
                                        </p:tav>
                                      </p:tavLst>
                                    </p:anim>
                                    <p:anim calcmode="lin" valueType="num">
                                      <p:cBhvr>
                                        <p:cTn id="33" dur="1000" fill="hold"/>
                                        <p:tgtEl>
                                          <p:spTgt spid="44749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42011"/>
                                        </p:tgtEl>
                                        <p:attrNameLst>
                                          <p:attrName>style.visibility</p:attrName>
                                        </p:attrNameLst>
                                      </p:cBhvr>
                                      <p:to>
                                        <p:strVal val="visible"/>
                                      </p:to>
                                    </p:set>
                                    <p:animEffect transition="in" filter="fade">
                                      <p:cBhvr>
                                        <p:cTn id="37" dur="2000"/>
                                        <p:tgtEl>
                                          <p:spTgt spid="42011"/>
                                        </p:tgtEl>
                                      </p:cBhvr>
                                    </p:animEffect>
                                    <p:anim calcmode="lin" valueType="num">
                                      <p:cBhvr>
                                        <p:cTn id="38" dur="2000" fill="hold"/>
                                        <p:tgtEl>
                                          <p:spTgt spid="42011"/>
                                        </p:tgtEl>
                                        <p:attrNameLst>
                                          <p:attrName>ppt_x</p:attrName>
                                        </p:attrNameLst>
                                      </p:cBhvr>
                                      <p:tavLst>
                                        <p:tav tm="0">
                                          <p:val>
                                            <p:strVal val="#ppt_x"/>
                                          </p:val>
                                        </p:tav>
                                        <p:tav tm="100000">
                                          <p:val>
                                            <p:strVal val="#ppt_x"/>
                                          </p:val>
                                        </p:tav>
                                      </p:tavLst>
                                    </p:anim>
                                    <p:anim calcmode="lin" valueType="num">
                                      <p:cBhvr>
                                        <p:cTn id="39" dur="2000" fill="hold"/>
                                        <p:tgtEl>
                                          <p:spTgt spid="420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42012"/>
                                        </p:tgtEl>
                                        <p:attrNameLst>
                                          <p:attrName>style.visibility</p:attrName>
                                        </p:attrNameLst>
                                      </p:cBhvr>
                                      <p:to>
                                        <p:strVal val="visible"/>
                                      </p:to>
                                    </p:set>
                                    <p:animEffect transition="in" filter="fade">
                                      <p:cBhvr>
                                        <p:cTn id="43" dur="2000"/>
                                        <p:tgtEl>
                                          <p:spTgt spid="42012"/>
                                        </p:tgtEl>
                                      </p:cBhvr>
                                    </p:animEffect>
                                    <p:anim calcmode="lin" valueType="num">
                                      <p:cBhvr>
                                        <p:cTn id="44" dur="2000" fill="hold"/>
                                        <p:tgtEl>
                                          <p:spTgt spid="42012"/>
                                        </p:tgtEl>
                                        <p:attrNameLst>
                                          <p:attrName>ppt_x</p:attrName>
                                        </p:attrNameLst>
                                      </p:cBhvr>
                                      <p:tavLst>
                                        <p:tav tm="0">
                                          <p:val>
                                            <p:strVal val="#ppt_x"/>
                                          </p:val>
                                        </p:tav>
                                        <p:tav tm="100000">
                                          <p:val>
                                            <p:strVal val="#ppt_x"/>
                                          </p:val>
                                        </p:tav>
                                      </p:tavLst>
                                    </p:anim>
                                    <p:anim calcmode="lin" valueType="num">
                                      <p:cBhvr>
                                        <p:cTn id="45" dur="2000" fill="hold"/>
                                        <p:tgtEl>
                                          <p:spTgt spid="420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4" grpId="0"/>
      <p:bldP spid="86044" grpId="1"/>
      <p:bldP spid="42011" grpId="0"/>
      <p:bldP spid="420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685800" y="1061245"/>
            <a:ext cx="2895600" cy="3711575"/>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kern="10">
                <a:ln w="19050">
                  <a:solidFill>
                    <a:schemeClr val="tx1"/>
                  </a:solidFill>
                  <a:round/>
                  <a:headEnd type="none" w="sm" len="sm"/>
                  <a:tailEnd type="none" w="sm" len="sm"/>
                </a:ln>
                <a:noFill/>
                <a:latin typeface="Impact" charset="0"/>
                <a:ea typeface="Impact" charset="0"/>
                <a:cs typeface="Impact" charset="0"/>
              </a:rPr>
              <a:t> </a:t>
            </a:r>
          </a:p>
          <a:p>
            <a:pPr algn="ctr"/>
            <a:r>
              <a:rPr lang="en-US" sz="3600" kern="10">
                <a:ln w="19050">
                  <a:solidFill>
                    <a:schemeClr val="tx1"/>
                  </a:solidFill>
                  <a:round/>
                  <a:headEnd type="none" w="sm" len="sm"/>
                  <a:tailEnd type="none" w="sm" len="sm"/>
                </a:ln>
                <a:noFill/>
                <a:latin typeface="Impact" charset="0"/>
                <a:ea typeface="Impact" charset="0"/>
                <a:cs typeface="Impact" charset="0"/>
              </a:rPr>
              <a:t> </a:t>
            </a:r>
          </a:p>
        </p:txBody>
      </p:sp>
      <p:pic>
        <p:nvPicPr>
          <p:cNvPr id="107523" name="Picture 3" descr="143_A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481"/>
            <a:ext cx="9144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30" name="Group 10"/>
          <p:cNvGrpSpPr>
            <a:grpSpLocks/>
          </p:cNvGrpSpPr>
          <p:nvPr/>
        </p:nvGrpSpPr>
        <p:grpSpPr bwMode="auto">
          <a:xfrm>
            <a:off x="1612900" y="2774954"/>
            <a:ext cx="6070600" cy="1263651"/>
            <a:chOff x="2106" y="2881"/>
            <a:chExt cx="3824" cy="796"/>
          </a:xfrm>
        </p:grpSpPr>
        <p:sp>
          <p:nvSpPr>
            <p:cNvPr id="43015" name="Rectangle 7"/>
            <p:cNvSpPr>
              <a:spLocks noChangeArrowheads="1"/>
            </p:cNvSpPr>
            <p:nvPr/>
          </p:nvSpPr>
          <p:spPr bwMode="auto">
            <a:xfrm>
              <a:off x="2434" y="2898"/>
              <a:ext cx="3168" cy="569"/>
            </a:xfrm>
            <a:prstGeom prst="rect">
              <a:avLst/>
            </a:prstGeom>
            <a:no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eaLnBrk="1" hangingPunct="1">
                <a:spcBef>
                  <a:spcPct val="0"/>
                </a:spcBef>
                <a:buClrTx/>
                <a:buSzTx/>
                <a:buFontTx/>
                <a:buNone/>
              </a:pPr>
              <a:endParaRPr lang="en-US" altLang="en-US" sz="1800">
                <a:latin typeface="Arial" charset="0"/>
                <a:cs typeface="Arial" charset="0"/>
              </a:endParaRPr>
            </a:p>
          </p:txBody>
        </p:sp>
        <p:sp>
          <p:nvSpPr>
            <p:cNvPr id="43016" name="WordArt 9"/>
            <p:cNvSpPr>
              <a:spLocks noChangeArrowheads="1" noChangeShapeType="1" noTextEdit="1"/>
            </p:cNvSpPr>
            <p:nvPr/>
          </p:nvSpPr>
          <p:spPr bwMode="auto">
            <a:xfrm>
              <a:off x="2106" y="2881"/>
              <a:ext cx="3824" cy="7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effectLst>
                    <a:outerShdw blurRad="63500" dist="46662" dir="2115817" algn="ctr" rotWithShape="0">
                      <a:schemeClr val="bg2">
                        <a:alpha val="79999"/>
                      </a:schemeClr>
                    </a:outerShdw>
                  </a:effectLst>
                  <a:latin typeface="Times New Roman" charset="0"/>
                  <a:ea typeface="Times New Roman" charset="0"/>
                  <a:cs typeface="Times New Roman" charset="0"/>
                </a:rPr>
                <a:t>AWARENESS</a:t>
              </a:r>
            </a:p>
          </p:txBody>
        </p:sp>
      </p:grpSp>
      <p:sp>
        <p:nvSpPr>
          <p:cNvPr id="2" name="Slide Number Placeholder 1"/>
          <p:cNvSpPr>
            <a:spLocks noGrp="1"/>
          </p:cNvSpPr>
          <p:nvPr>
            <p:ph type="sldNum" sz="quarter" idx="12"/>
          </p:nvPr>
        </p:nvSpPr>
        <p:spPr/>
        <p:txBody>
          <a:bodyPr/>
          <a:lstStyle/>
          <a:p>
            <a:fld id="{DE3D6A6C-70AF-CB4A-BC2A-A475B4613B16}" type="slidenum">
              <a:rPr lang="en-US" smtClean="0"/>
              <a:pPr/>
              <a:t>16</a:t>
            </a:fld>
            <a:endParaRPr lang="en-US"/>
          </a:p>
        </p:txBody>
      </p:sp>
    </p:spTree>
    <p:extLst>
      <p:ext uri="{BB962C8B-B14F-4D97-AF65-F5344CB8AC3E}">
        <p14:creationId xmlns:p14="http://schemas.microsoft.com/office/powerpoint/2010/main" val="93253353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circle(out)">
                                      <p:cBhvr>
                                        <p:cTn id="7" dur="2000"/>
                                        <p:tgtEl>
                                          <p:spTgt spid="1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07530"/>
                                        </p:tgtEl>
                                        <p:attrNameLst>
                                          <p:attrName>style.visibility</p:attrName>
                                        </p:attrNameLst>
                                      </p:cBhvr>
                                      <p:to>
                                        <p:strVal val="visible"/>
                                      </p:to>
                                    </p:set>
                                    <p:animEffect transition="in" filter="fade">
                                      <p:cBhvr>
                                        <p:cTn id="12" dur="1000"/>
                                        <p:tgtEl>
                                          <p:spTgt spid="107530"/>
                                        </p:tgtEl>
                                      </p:cBhvr>
                                    </p:animEffect>
                                    <p:anim calcmode="lin" valueType="num">
                                      <p:cBhvr>
                                        <p:cTn id="13" dur="1000" fill="hold"/>
                                        <p:tgtEl>
                                          <p:spTgt spid="107530"/>
                                        </p:tgtEl>
                                        <p:attrNameLst>
                                          <p:attrName>ppt_x</p:attrName>
                                        </p:attrNameLst>
                                      </p:cBhvr>
                                      <p:tavLst>
                                        <p:tav tm="0">
                                          <p:val>
                                            <p:strVal val="#ppt_x"/>
                                          </p:val>
                                        </p:tav>
                                        <p:tav tm="100000">
                                          <p:val>
                                            <p:strVal val="#ppt_x"/>
                                          </p:val>
                                        </p:tav>
                                      </p:tavLst>
                                    </p:anim>
                                    <p:anim calcmode="lin" valueType="num">
                                      <p:cBhvr>
                                        <p:cTn id="14" dur="1000" fill="hold"/>
                                        <p:tgtEl>
                                          <p:spTgt spid="107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Oval 2"/>
          <p:cNvSpPr>
            <a:spLocks noChangeArrowheads="1"/>
          </p:cNvSpPr>
          <p:nvPr/>
        </p:nvSpPr>
        <p:spPr bwMode="auto">
          <a:xfrm>
            <a:off x="4343400" y="3299620"/>
            <a:ext cx="152400" cy="130175"/>
          </a:xfrm>
          <a:prstGeom prst="ellipse">
            <a:avLst/>
          </a:prstGeom>
          <a:gradFill rotWithShape="0">
            <a:gsLst>
              <a:gs pos="0">
                <a:srgbClr val="FFFF00"/>
              </a:gs>
              <a:gs pos="100000">
                <a:srgbClr val="FFFF00"/>
              </a:gs>
            </a:gsLst>
            <a:lin ang="5400000" scaled="1"/>
          </a:gra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699" name="Oval 3"/>
          <p:cNvSpPr>
            <a:spLocks noChangeArrowheads="1"/>
          </p:cNvSpPr>
          <p:nvPr/>
        </p:nvSpPr>
        <p:spPr bwMode="auto">
          <a:xfrm>
            <a:off x="3886200" y="2917031"/>
            <a:ext cx="1066800" cy="89535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0" name="Oval 4"/>
          <p:cNvSpPr>
            <a:spLocks noChangeArrowheads="1"/>
          </p:cNvSpPr>
          <p:nvPr/>
        </p:nvSpPr>
        <p:spPr bwMode="auto">
          <a:xfrm>
            <a:off x="3276600" y="2404270"/>
            <a:ext cx="2286000" cy="1920875"/>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1" name="Oval 5"/>
          <p:cNvSpPr>
            <a:spLocks noChangeArrowheads="1"/>
          </p:cNvSpPr>
          <p:nvPr/>
        </p:nvSpPr>
        <p:spPr bwMode="auto">
          <a:xfrm>
            <a:off x="2514600" y="1828006"/>
            <a:ext cx="3733800" cy="313690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2" name="Oval 6"/>
          <p:cNvSpPr>
            <a:spLocks noChangeArrowheads="1"/>
          </p:cNvSpPr>
          <p:nvPr/>
        </p:nvSpPr>
        <p:spPr bwMode="auto">
          <a:xfrm>
            <a:off x="1828800" y="1378744"/>
            <a:ext cx="5105400" cy="4100512"/>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3" name="Oval 7"/>
          <p:cNvSpPr>
            <a:spLocks noChangeArrowheads="1"/>
          </p:cNvSpPr>
          <p:nvPr/>
        </p:nvSpPr>
        <p:spPr bwMode="auto">
          <a:xfrm>
            <a:off x="1066800" y="804069"/>
            <a:ext cx="6629400" cy="5249862"/>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4" name="Oval 8"/>
          <p:cNvSpPr>
            <a:spLocks noChangeArrowheads="1"/>
          </p:cNvSpPr>
          <p:nvPr/>
        </p:nvSpPr>
        <p:spPr bwMode="auto">
          <a:xfrm>
            <a:off x="685800" y="548481"/>
            <a:ext cx="7391400" cy="5761038"/>
          </a:xfrm>
          <a:prstGeom prst="ellipse">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0"/>
              </a:spcBef>
              <a:buClrTx/>
              <a:buSzTx/>
              <a:buFontTx/>
              <a:buNone/>
            </a:pPr>
            <a:endParaRPr lang="en-US" altLang="en-US" sz="1800">
              <a:latin typeface="Arial" charset="0"/>
              <a:ea typeface="MS PGothic" charset="-128"/>
            </a:endParaRPr>
          </a:p>
        </p:txBody>
      </p:sp>
      <p:sp>
        <p:nvSpPr>
          <p:cNvPr id="157705" name="Text Box 9"/>
          <p:cNvSpPr txBox="1">
            <a:spLocks noChangeArrowheads="1"/>
          </p:cNvSpPr>
          <p:nvPr/>
        </p:nvSpPr>
        <p:spPr bwMode="auto">
          <a:xfrm>
            <a:off x="914400" y="2724945"/>
            <a:ext cx="6934200" cy="1311275"/>
          </a:xfrm>
          <a:prstGeom prst="rect">
            <a:avLst/>
          </a:prstGeom>
          <a:noFill/>
          <a:ln>
            <a:noFill/>
          </a:ln>
          <a:effectLst>
            <a:outerShdw blurRad="63500" dist="12700" dir="16200000" algn="ctr" rotWithShape="0">
              <a:schemeClr val="tx1">
                <a:alpha val="74998"/>
              </a:schemeClr>
            </a:outerShdw>
          </a:effectLst>
          <a:extLst>
            <a:ext uri="{909E8E84-426E-40DD-AFC4-6F175D3DCCD1}">
              <a14:hiddenFill xmlns:a14="http://schemas.microsoft.com/office/drawing/2010/main">
                <a:gradFill rotWithShape="0">
                  <a:gsLst>
                    <a:gs pos="0">
                      <a:srgbClr val="FFFF00"/>
                    </a:gs>
                    <a:gs pos="100000">
                      <a:srgbClr val="FFFF00"/>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a:spcBef>
                <a:spcPct val="50000"/>
              </a:spcBef>
              <a:buClrTx/>
              <a:buSzTx/>
              <a:buFontTx/>
              <a:buNone/>
            </a:pPr>
            <a:r>
              <a:rPr lang="en-US" altLang="en-US" sz="8000" b="1" dirty="0">
                <a:ea typeface="MS PGothic" charset="-128"/>
              </a:rPr>
              <a:t>AWARENESS</a:t>
            </a:r>
          </a:p>
        </p:txBody>
      </p:sp>
      <p:grpSp>
        <p:nvGrpSpPr>
          <p:cNvPr id="68633" name="Group 25"/>
          <p:cNvGrpSpPr>
            <a:grpSpLocks/>
          </p:cNvGrpSpPr>
          <p:nvPr/>
        </p:nvGrpSpPr>
        <p:grpSpPr bwMode="auto">
          <a:xfrm>
            <a:off x="-457200" y="1196182"/>
            <a:ext cx="4495800" cy="2227263"/>
            <a:chOff x="-288" y="457"/>
            <a:chExt cx="2832" cy="1403"/>
          </a:xfrm>
        </p:grpSpPr>
        <p:sp>
          <p:nvSpPr>
            <p:cNvPr id="45078" name="Text Box 12"/>
            <p:cNvSpPr txBox="1">
              <a:spLocks noChangeArrowheads="1"/>
            </p:cNvSpPr>
            <p:nvPr/>
          </p:nvSpPr>
          <p:spPr bwMode="auto">
            <a:xfrm>
              <a:off x="240" y="457"/>
              <a:ext cx="1680"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2800" b="1">
                  <a:ea typeface="MS PGothic" charset="-128"/>
                </a:rPr>
                <a:t>Let this </a:t>
              </a:r>
              <a:r>
                <a:rPr lang="en-US" altLang="en-US" sz="2800" b="1">
                  <a:solidFill>
                    <a:srgbClr val="FFFF00"/>
                  </a:solidFill>
                  <a:ea typeface="MS PGothic" charset="-128"/>
                </a:rPr>
                <a:t>YELLOW DOT</a:t>
              </a:r>
              <a:r>
                <a:rPr lang="en-US" altLang="en-US" sz="2800" b="1">
                  <a:ea typeface="MS PGothic" charset="-128"/>
                </a:rPr>
                <a:t> represent your Level Of AWARENESS</a:t>
              </a:r>
              <a:r>
                <a:rPr lang="en-US" altLang="en-US" sz="2400" b="1">
                  <a:ea typeface="MS PGothic" charset="-128"/>
                </a:rPr>
                <a:t> </a:t>
              </a:r>
            </a:p>
          </p:txBody>
        </p:sp>
        <p:sp>
          <p:nvSpPr>
            <p:cNvPr id="45079" name="Line 13"/>
            <p:cNvSpPr>
              <a:spLocks noChangeShapeType="1"/>
            </p:cNvSpPr>
            <p:nvPr/>
          </p:nvSpPr>
          <p:spPr bwMode="auto">
            <a:xfrm>
              <a:off x="-288" y="1827"/>
              <a:ext cx="2832" cy="0"/>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157710" name="Text Box 14"/>
          <p:cNvSpPr txBox="1">
            <a:spLocks noChangeArrowheads="1"/>
          </p:cNvSpPr>
          <p:nvPr/>
        </p:nvSpPr>
        <p:spPr bwMode="auto">
          <a:xfrm>
            <a:off x="5470347" y="263764"/>
            <a:ext cx="3441084" cy="4185761"/>
          </a:xfrm>
          <a:prstGeom prst="rect">
            <a:avLst/>
          </a:prstGeom>
          <a:noFill/>
          <a:ln>
            <a:noFill/>
          </a:ln>
          <a:effectLst>
            <a:outerShdw blurRad="63500" dist="26940" dir="54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2800" b="1" dirty="0">
                <a:ea typeface="MS PGothic" charset="-128"/>
              </a:rPr>
              <a:t>A person doesn’t earn </a:t>
            </a:r>
            <a:r>
              <a:rPr lang="en-US" altLang="en-US" sz="2800" b="1" dirty="0">
                <a:solidFill>
                  <a:srgbClr val="008000"/>
                </a:solidFill>
                <a:ea typeface="MS PGothic" charset="-128"/>
              </a:rPr>
              <a:t>$100,000 </a:t>
            </a:r>
            <a:r>
              <a:rPr lang="en-US" altLang="en-US" sz="2800" b="1" dirty="0">
                <a:ea typeface="MS PGothic" charset="-128"/>
              </a:rPr>
              <a:t>a year because they want to earn </a:t>
            </a:r>
            <a:r>
              <a:rPr lang="en-US" altLang="en-US" sz="2800" b="1" dirty="0">
                <a:solidFill>
                  <a:srgbClr val="008000"/>
                </a:solidFill>
                <a:ea typeface="MS PGothic" charset="-128"/>
              </a:rPr>
              <a:t>$100,000 </a:t>
            </a:r>
            <a:r>
              <a:rPr lang="en-US" altLang="en-US" sz="2800" b="1" dirty="0">
                <a:ea typeface="MS PGothic" charset="-128"/>
              </a:rPr>
              <a:t>a year.</a:t>
            </a:r>
          </a:p>
          <a:p>
            <a:pPr algn="ctr" eaLnBrk="1" hangingPunct="1">
              <a:spcBef>
                <a:spcPct val="50000"/>
              </a:spcBef>
              <a:buClrTx/>
              <a:buSzTx/>
              <a:buFontTx/>
              <a:buNone/>
            </a:pPr>
            <a:r>
              <a:rPr lang="en-US" altLang="en-US" sz="2800" b="1" dirty="0">
                <a:ea typeface="MS PGothic" charset="-128"/>
              </a:rPr>
              <a:t>They earn </a:t>
            </a:r>
            <a:r>
              <a:rPr lang="en-US" altLang="en-US" sz="2800" b="1" dirty="0">
                <a:solidFill>
                  <a:srgbClr val="008000"/>
                </a:solidFill>
                <a:ea typeface="MS PGothic" charset="-128"/>
              </a:rPr>
              <a:t>$100,000 </a:t>
            </a:r>
            <a:r>
              <a:rPr lang="en-US" altLang="en-US" sz="2800" b="1" dirty="0">
                <a:ea typeface="MS PGothic" charset="-128"/>
              </a:rPr>
              <a:t>a year because they are not Aware of how to earn </a:t>
            </a:r>
            <a:r>
              <a:rPr lang="en-US" altLang="en-US" sz="2800" b="1" dirty="0">
                <a:solidFill>
                  <a:srgbClr val="008000"/>
                </a:solidFill>
                <a:ea typeface="MS PGothic" charset="-128"/>
              </a:rPr>
              <a:t>$100,000 </a:t>
            </a:r>
            <a:r>
              <a:rPr lang="en-US" altLang="en-US" sz="2800" b="1" dirty="0">
                <a:ea typeface="MS PGothic" charset="-128"/>
              </a:rPr>
              <a:t>a month !</a:t>
            </a:r>
          </a:p>
        </p:txBody>
      </p:sp>
      <p:sp>
        <p:nvSpPr>
          <p:cNvPr id="157711" name="Text Box 15"/>
          <p:cNvSpPr txBox="1">
            <a:spLocks noChangeArrowheads="1"/>
          </p:cNvSpPr>
          <p:nvPr/>
        </p:nvSpPr>
        <p:spPr bwMode="auto">
          <a:xfrm>
            <a:off x="76200" y="2818373"/>
            <a:ext cx="8610600" cy="1200329"/>
          </a:xfrm>
          <a:prstGeom prst="rect">
            <a:avLst/>
          </a:prstGeom>
          <a:noFill/>
          <a:ln>
            <a:noFill/>
          </a:ln>
          <a:effectLst>
            <a:outerShdw blurRad="63500" dist="29783" dir="691440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2400" b="1" dirty="0">
                <a:ea typeface="MS PGothic" charset="-128"/>
              </a:rPr>
              <a:t>Effective Education ... combined with Mentoring; over a reasonable period of time, will Expand A Person’s Level Of Awareness and Improve The Quality Of  Their Life.</a:t>
            </a:r>
          </a:p>
        </p:txBody>
      </p:sp>
      <p:grpSp>
        <p:nvGrpSpPr>
          <p:cNvPr id="157712" name="Group 16"/>
          <p:cNvGrpSpPr>
            <a:grpSpLocks/>
          </p:cNvGrpSpPr>
          <p:nvPr/>
        </p:nvGrpSpPr>
        <p:grpSpPr bwMode="auto">
          <a:xfrm>
            <a:off x="457200" y="888206"/>
            <a:ext cx="9296400" cy="1555750"/>
            <a:chOff x="288" y="-61"/>
            <a:chExt cx="5856" cy="1167"/>
          </a:xfrm>
        </p:grpSpPr>
        <p:sp>
          <p:nvSpPr>
            <p:cNvPr id="45076" name="Text Box 17"/>
            <p:cNvSpPr txBox="1">
              <a:spLocks noChangeArrowheads="1"/>
            </p:cNvSpPr>
            <p:nvPr/>
          </p:nvSpPr>
          <p:spPr bwMode="auto">
            <a:xfrm>
              <a:off x="288" y="211"/>
              <a:ext cx="5856" cy="43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50000"/>
                </a:spcBef>
                <a:buClrTx/>
                <a:buSzTx/>
                <a:buFontTx/>
                <a:buNone/>
              </a:pPr>
              <a:r>
                <a:rPr lang="en-US" altLang="en-US" b="1">
                  <a:ea typeface="MS PGothic" charset="-128"/>
                </a:rPr>
                <a:t>How do I Expand My Level Of Awareness</a:t>
              </a:r>
              <a:endParaRPr lang="en-US" altLang="en-US" sz="11700" b="1">
                <a:ea typeface="MS PGothic" charset="-128"/>
              </a:endParaRPr>
            </a:p>
          </p:txBody>
        </p:sp>
        <p:sp>
          <p:nvSpPr>
            <p:cNvPr id="45077" name="Text Box 18"/>
            <p:cNvSpPr txBox="1">
              <a:spLocks noChangeArrowheads="1"/>
            </p:cNvSpPr>
            <p:nvPr/>
          </p:nvSpPr>
          <p:spPr bwMode="auto">
            <a:xfrm rot="1832557">
              <a:off x="5029" y="-61"/>
              <a:ext cx="672" cy="116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50000"/>
                </a:spcBef>
                <a:buClrTx/>
                <a:buSzTx/>
                <a:buFontTx/>
                <a:buNone/>
              </a:pPr>
              <a:r>
                <a:rPr lang="en-US" altLang="en-US" sz="9600" b="1">
                  <a:solidFill>
                    <a:srgbClr val="FFFF00"/>
                  </a:solidFill>
                  <a:ea typeface="MS PGothic" charset="-128"/>
                </a:rPr>
                <a:t>?</a:t>
              </a:r>
            </a:p>
          </p:txBody>
        </p:sp>
      </p:grpSp>
      <p:sp>
        <p:nvSpPr>
          <p:cNvPr id="157715" name="Text Box 19"/>
          <p:cNvSpPr txBox="1">
            <a:spLocks noChangeArrowheads="1"/>
          </p:cNvSpPr>
          <p:nvPr/>
        </p:nvSpPr>
        <p:spPr bwMode="auto">
          <a:xfrm>
            <a:off x="990600" y="1045370"/>
            <a:ext cx="72723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b="1">
                <a:ea typeface="MS PGothic" charset="-128"/>
              </a:rPr>
              <a:t>You eliminate </a:t>
            </a:r>
            <a:r>
              <a:rPr lang="en-US" altLang="en-US" b="1">
                <a:solidFill>
                  <a:srgbClr val="FFFF66"/>
                </a:solidFill>
                <a:ea typeface="MS PGothic" charset="-128"/>
              </a:rPr>
              <a:t>DARKNESS</a:t>
            </a:r>
            <a:r>
              <a:rPr lang="en-US" altLang="en-US" sz="2800" b="1">
                <a:ea typeface="MS PGothic" charset="-128"/>
              </a:rPr>
              <a:t> </a:t>
            </a:r>
          </a:p>
          <a:p>
            <a:pPr algn="ctr" eaLnBrk="1" hangingPunct="1">
              <a:spcBef>
                <a:spcPct val="50000"/>
              </a:spcBef>
              <a:buClrTx/>
              <a:buSzTx/>
              <a:buFontTx/>
              <a:buNone/>
            </a:pPr>
            <a:r>
              <a:rPr lang="en-US" altLang="en-US" b="1">
                <a:ea typeface="MS PGothic" charset="-128"/>
              </a:rPr>
              <a:t>When you turn on the </a:t>
            </a:r>
            <a:r>
              <a:rPr lang="en-US" altLang="en-US" b="1">
                <a:solidFill>
                  <a:srgbClr val="FFFF66"/>
                </a:solidFill>
                <a:ea typeface="MS PGothic" charset="-128"/>
              </a:rPr>
              <a:t>LIGHT</a:t>
            </a:r>
          </a:p>
        </p:txBody>
      </p:sp>
      <p:sp>
        <p:nvSpPr>
          <p:cNvPr id="157716" name="Text Box 20"/>
          <p:cNvSpPr txBox="1">
            <a:spLocks noChangeArrowheads="1"/>
          </p:cNvSpPr>
          <p:nvPr/>
        </p:nvSpPr>
        <p:spPr bwMode="auto">
          <a:xfrm>
            <a:off x="6627416" y="281266"/>
            <a:ext cx="2362200" cy="2868612"/>
          </a:xfrm>
          <a:prstGeom prst="rect">
            <a:avLst/>
          </a:prstGeom>
          <a:noFill/>
          <a:ln>
            <a:noFill/>
          </a:ln>
          <a:effectLst>
            <a:outerShdw blurRad="63500" dist="26940" dir="54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2800" b="1" dirty="0">
                <a:ea typeface="MS PGothic" charset="-128"/>
              </a:rPr>
              <a:t>It is a sad thing when you see a </a:t>
            </a:r>
            <a:r>
              <a:rPr lang="en-US" altLang="en-US" sz="2800" b="1" dirty="0">
                <a:solidFill>
                  <a:srgbClr val="0070C0"/>
                </a:solidFill>
                <a:ea typeface="MS PGothic" charset="-128"/>
              </a:rPr>
              <a:t>CHILD</a:t>
            </a:r>
            <a:r>
              <a:rPr lang="en-US" altLang="en-US" sz="2800" b="1" dirty="0">
                <a:ea typeface="MS PGothic" charset="-128"/>
              </a:rPr>
              <a:t> who is afraid of </a:t>
            </a:r>
          </a:p>
          <a:p>
            <a:pPr algn="ctr" eaLnBrk="1" hangingPunct="1">
              <a:spcBef>
                <a:spcPct val="50000"/>
              </a:spcBef>
              <a:buClrTx/>
              <a:buSzTx/>
              <a:buFontTx/>
              <a:buNone/>
            </a:pPr>
            <a:r>
              <a:rPr lang="en-US" altLang="en-US" sz="2800" b="1" dirty="0">
                <a:solidFill>
                  <a:srgbClr val="0070C0"/>
                </a:solidFill>
                <a:ea typeface="MS PGothic" charset="-128"/>
              </a:rPr>
              <a:t>The DARK</a:t>
            </a:r>
          </a:p>
        </p:txBody>
      </p:sp>
      <p:sp>
        <p:nvSpPr>
          <p:cNvPr id="157717" name="Rectangle 21"/>
          <p:cNvSpPr>
            <a:spLocks noChangeArrowheads="1"/>
          </p:cNvSpPr>
          <p:nvPr/>
        </p:nvSpPr>
        <p:spPr bwMode="auto">
          <a:xfrm>
            <a:off x="6743700" y="2917031"/>
            <a:ext cx="21336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2800" b="1" dirty="0">
                <a:ea typeface="MS PGothic" charset="-128"/>
              </a:rPr>
              <a:t>…but it is even worse,  is when you see an </a:t>
            </a:r>
            <a:r>
              <a:rPr lang="en-US" altLang="en-US" sz="2800" b="1" dirty="0">
                <a:solidFill>
                  <a:srgbClr val="0070C0"/>
                </a:solidFill>
                <a:ea typeface="MS PGothic" charset="-128"/>
              </a:rPr>
              <a:t>ADULT</a:t>
            </a:r>
            <a:r>
              <a:rPr lang="en-US" altLang="en-US" sz="2800" b="1" dirty="0">
                <a:ea typeface="MS PGothic" charset="-128"/>
              </a:rPr>
              <a:t> afraid of</a:t>
            </a:r>
          </a:p>
          <a:p>
            <a:pPr algn="ctr" eaLnBrk="1" hangingPunct="1">
              <a:spcBef>
                <a:spcPct val="50000"/>
              </a:spcBef>
              <a:buClrTx/>
              <a:buSzTx/>
              <a:buFontTx/>
              <a:buNone/>
            </a:pPr>
            <a:r>
              <a:rPr lang="en-US" altLang="en-US" sz="2800" b="1" dirty="0">
                <a:ea typeface="MS PGothic" charset="-128"/>
              </a:rPr>
              <a:t> </a:t>
            </a:r>
            <a:r>
              <a:rPr lang="en-US" altLang="en-US" sz="2800" b="1" dirty="0">
                <a:solidFill>
                  <a:srgbClr val="0070C0"/>
                </a:solidFill>
                <a:ea typeface="MS PGothic" charset="-128"/>
              </a:rPr>
              <a:t>The LIGHT</a:t>
            </a:r>
          </a:p>
          <a:p>
            <a:pPr algn="ctr" eaLnBrk="1" hangingPunct="1">
              <a:spcBef>
                <a:spcPct val="50000"/>
              </a:spcBef>
              <a:buClrTx/>
              <a:buSzTx/>
              <a:buFontTx/>
              <a:buNone/>
            </a:pPr>
            <a:endParaRPr lang="en-US" altLang="en-US" sz="1800" b="1" dirty="0">
              <a:solidFill>
                <a:srgbClr val="FFFF66"/>
              </a:solidFill>
              <a:latin typeface="Arial" charset="0"/>
              <a:ea typeface="MS PGothic" charset="-128"/>
            </a:endParaRPr>
          </a:p>
        </p:txBody>
      </p:sp>
      <p:sp>
        <p:nvSpPr>
          <p:cNvPr id="157725" name="Text Box 29"/>
          <p:cNvSpPr txBox="1">
            <a:spLocks noChangeArrowheads="1"/>
          </p:cNvSpPr>
          <p:nvPr/>
        </p:nvSpPr>
        <p:spPr bwMode="auto">
          <a:xfrm>
            <a:off x="1371600" y="4261645"/>
            <a:ext cx="5943600" cy="1190625"/>
          </a:xfrm>
          <a:prstGeom prst="rect">
            <a:avLst/>
          </a:prstGeom>
          <a:noFill/>
          <a:ln>
            <a:noFill/>
          </a:ln>
          <a:effectLst>
            <a:outerShdw blurRad="63500" dist="26940" dir="54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eaLnBrk="1" hangingPunct="1">
              <a:spcBef>
                <a:spcPct val="50000"/>
              </a:spcBef>
              <a:buClrTx/>
              <a:buSzTx/>
              <a:buFontTx/>
              <a:buNone/>
            </a:pPr>
            <a:r>
              <a:rPr lang="en-US" altLang="en-US" sz="3600" b="1" dirty="0">
                <a:ea typeface="MS PGothic" charset="-128"/>
              </a:rPr>
              <a:t>Everything You Are Seeking Is Seeking You!</a:t>
            </a:r>
            <a:endParaRPr lang="en-US" altLang="en-US" b="1" dirty="0">
              <a:ea typeface="MS PGothic" charset="-128"/>
            </a:endParaRPr>
          </a:p>
        </p:txBody>
      </p:sp>
      <p:sp>
        <p:nvSpPr>
          <p:cNvPr id="157726" name="WordArt 30"/>
          <p:cNvSpPr>
            <a:spLocks noChangeArrowheads="1" noChangeShapeType="1" noTextEdit="1"/>
          </p:cNvSpPr>
          <p:nvPr/>
        </p:nvSpPr>
        <p:spPr bwMode="auto">
          <a:xfrm>
            <a:off x="2051050" y="1554957"/>
            <a:ext cx="4738688" cy="3489325"/>
          </a:xfrm>
          <a:prstGeom prst="rect">
            <a:avLst/>
          </a:prstGeom>
        </p:spPr>
        <p:txBody>
          <a:bodyPr wrap="none" fromWordArt="1">
            <a:prstTxWarp prst="textPlain">
              <a:avLst>
                <a:gd name="adj" fmla="val 50000"/>
              </a:avLst>
            </a:prstTxWarp>
          </a:bodyPr>
          <a:lstStyle/>
          <a:p>
            <a:pPr algn="ctr"/>
            <a:r>
              <a:rPr lang="en-US" sz="3600" kern="10" dirty="0">
                <a:ln w="19050">
                  <a:solidFill>
                    <a:srgbClr val="1E001E"/>
                  </a:solidFill>
                  <a:round/>
                  <a:headEnd/>
                  <a:tailEnd/>
                </a:ln>
                <a:effectLst>
                  <a:outerShdw blurRad="63500" dist="28398" dir="12393903" algn="ctr" rotWithShape="0">
                    <a:srgbClr val="6C006C">
                      <a:alpha val="74998"/>
                    </a:srgbClr>
                  </a:outerShdw>
                </a:effectLst>
                <a:latin typeface="Impact" charset="0"/>
                <a:ea typeface="Impact" charset="0"/>
                <a:cs typeface="Impact" charset="0"/>
              </a:rPr>
              <a:t>Your  Ability </a:t>
            </a:r>
          </a:p>
          <a:p>
            <a:pPr algn="ctr"/>
            <a:r>
              <a:rPr lang="en-US" sz="3600" kern="10" dirty="0">
                <a:ln w="19050">
                  <a:solidFill>
                    <a:srgbClr val="1E001E"/>
                  </a:solidFill>
                  <a:round/>
                  <a:headEnd/>
                  <a:tailEnd/>
                </a:ln>
                <a:effectLst>
                  <a:outerShdw blurRad="63500" dist="28398" dir="12393903" algn="ctr" rotWithShape="0">
                    <a:srgbClr val="6C006C">
                      <a:alpha val="74998"/>
                    </a:srgbClr>
                  </a:outerShdw>
                </a:effectLst>
                <a:latin typeface="Impact" charset="0"/>
                <a:ea typeface="Impact" charset="0"/>
                <a:cs typeface="Impact" charset="0"/>
              </a:rPr>
              <a:t>To Enjoy The Good Life Is</a:t>
            </a:r>
          </a:p>
          <a:p>
            <a:pPr algn="ctr"/>
            <a:r>
              <a:rPr lang="en-US" sz="3600" kern="10" dirty="0">
                <a:ln w="19050">
                  <a:solidFill>
                    <a:srgbClr val="1E001E"/>
                  </a:solidFill>
                  <a:round/>
                  <a:headEnd/>
                  <a:tailEnd/>
                </a:ln>
                <a:effectLst>
                  <a:outerShdw blurRad="63500" dist="28398" dir="12393903" algn="ctr" rotWithShape="0">
                    <a:srgbClr val="6C006C">
                      <a:alpha val="74998"/>
                    </a:srgbClr>
                  </a:outerShdw>
                </a:effectLst>
                <a:latin typeface="Impact" charset="0"/>
                <a:ea typeface="Impact" charset="0"/>
                <a:cs typeface="Impact" charset="0"/>
              </a:rPr>
              <a:t> Dependent On Your</a:t>
            </a:r>
          </a:p>
          <a:p>
            <a:pPr algn="ctr"/>
            <a:r>
              <a:rPr lang="en-US" sz="3600" kern="10" dirty="0">
                <a:ln w="19050">
                  <a:solidFill>
                    <a:srgbClr val="1E001E"/>
                  </a:solidFill>
                  <a:round/>
                  <a:headEnd/>
                  <a:tailEnd/>
                </a:ln>
                <a:effectLst>
                  <a:outerShdw blurRad="63500" dist="28398" dir="12393903" algn="ctr" rotWithShape="0">
                    <a:srgbClr val="6C006C">
                      <a:alpha val="74998"/>
                    </a:srgbClr>
                  </a:outerShdw>
                </a:effectLst>
                <a:latin typeface="Impact" charset="0"/>
                <a:ea typeface="Impact" charset="0"/>
                <a:cs typeface="Impact" charset="0"/>
              </a:rPr>
              <a:t> Level Of Awareness </a:t>
            </a:r>
          </a:p>
        </p:txBody>
      </p:sp>
      <p:sp>
        <p:nvSpPr>
          <p:cNvPr id="2" name="Slide Number Placeholder 1"/>
          <p:cNvSpPr>
            <a:spLocks noGrp="1"/>
          </p:cNvSpPr>
          <p:nvPr>
            <p:ph type="sldNum" sz="quarter" idx="12"/>
          </p:nvPr>
        </p:nvSpPr>
        <p:spPr/>
        <p:txBody>
          <a:bodyPr/>
          <a:lstStyle/>
          <a:p>
            <a:fld id="{DE3D6A6C-70AF-CB4A-BC2A-A475B4613B16}" type="slidenum">
              <a:rPr lang="en-US" smtClean="0"/>
              <a:pPr/>
              <a:t>17</a:t>
            </a:fld>
            <a:endParaRPr lang="en-US"/>
          </a:p>
        </p:txBody>
      </p:sp>
    </p:spTree>
    <p:extLst>
      <p:ext uri="{BB962C8B-B14F-4D97-AF65-F5344CB8AC3E}">
        <p14:creationId xmlns:p14="http://schemas.microsoft.com/office/powerpoint/2010/main" val="7962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7726"/>
                                        </p:tgtEl>
                                        <p:attrNameLst>
                                          <p:attrName>style.visibility</p:attrName>
                                        </p:attrNameLst>
                                      </p:cBhvr>
                                      <p:to>
                                        <p:strVal val="visible"/>
                                      </p:to>
                                    </p:set>
                                    <p:animEffect transition="in" filter="fade">
                                      <p:cBhvr>
                                        <p:cTn id="7" dur="1000"/>
                                        <p:tgtEl>
                                          <p:spTgt spid="157726"/>
                                        </p:tgtEl>
                                      </p:cBhvr>
                                    </p:animEffect>
                                    <p:anim calcmode="lin" valueType="num">
                                      <p:cBhvr>
                                        <p:cTn id="8" dur="1000" fill="hold"/>
                                        <p:tgtEl>
                                          <p:spTgt spid="157726"/>
                                        </p:tgtEl>
                                        <p:attrNameLst>
                                          <p:attrName>ppt_x</p:attrName>
                                        </p:attrNameLst>
                                      </p:cBhvr>
                                      <p:tavLst>
                                        <p:tav tm="0">
                                          <p:val>
                                            <p:strVal val="#ppt_x"/>
                                          </p:val>
                                        </p:tav>
                                        <p:tav tm="100000">
                                          <p:val>
                                            <p:strVal val="#ppt_x"/>
                                          </p:val>
                                        </p:tav>
                                      </p:tavLst>
                                    </p:anim>
                                    <p:anim calcmode="lin" valueType="num">
                                      <p:cBhvr>
                                        <p:cTn id="9" dur="1000" fill="hold"/>
                                        <p:tgtEl>
                                          <p:spTgt spid="15772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7726"/>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7698"/>
                                        </p:tgtEl>
                                        <p:attrNameLst>
                                          <p:attrName>style.visibility</p:attrName>
                                        </p:attrNameLst>
                                      </p:cBhvr>
                                      <p:to>
                                        <p:strVal val="visible"/>
                                      </p:to>
                                    </p:set>
                                    <p:anim calcmode="lin" valueType="num">
                                      <p:cBhvr>
                                        <p:cTn id="14" dur="1000" fill="hold"/>
                                        <p:tgtEl>
                                          <p:spTgt spid="157698"/>
                                        </p:tgtEl>
                                        <p:attrNameLst>
                                          <p:attrName>ppt_w</p:attrName>
                                        </p:attrNameLst>
                                      </p:cBhvr>
                                      <p:tavLst>
                                        <p:tav tm="0">
                                          <p:val>
                                            <p:strVal val="#ppt_w*0.70"/>
                                          </p:val>
                                        </p:tav>
                                        <p:tav tm="100000">
                                          <p:val>
                                            <p:strVal val="#ppt_w"/>
                                          </p:val>
                                        </p:tav>
                                      </p:tavLst>
                                    </p:anim>
                                    <p:anim calcmode="lin" valueType="num">
                                      <p:cBhvr>
                                        <p:cTn id="15" dur="1000" fill="hold"/>
                                        <p:tgtEl>
                                          <p:spTgt spid="157698"/>
                                        </p:tgtEl>
                                        <p:attrNameLst>
                                          <p:attrName>ppt_h</p:attrName>
                                        </p:attrNameLst>
                                      </p:cBhvr>
                                      <p:tavLst>
                                        <p:tav tm="0">
                                          <p:val>
                                            <p:strVal val="#ppt_h"/>
                                          </p:val>
                                        </p:tav>
                                        <p:tav tm="100000">
                                          <p:val>
                                            <p:strVal val="#ppt_h"/>
                                          </p:val>
                                        </p:tav>
                                      </p:tavLst>
                                    </p:anim>
                                    <p:animEffect transition="in" filter="fade">
                                      <p:cBhvr>
                                        <p:cTn id="16" dur="1000"/>
                                        <p:tgtEl>
                                          <p:spTgt spid="157698"/>
                                        </p:tgtEl>
                                      </p:cBhvr>
                                    </p:animEffect>
                                  </p:childTnLst>
                                </p:cTn>
                              </p:par>
                              <p:par>
                                <p:cTn id="17" presetID="22" presetClass="entr" presetSubtype="8" fill="hold" nodeType="withEffect">
                                  <p:stCondLst>
                                    <p:cond delay="0"/>
                                  </p:stCondLst>
                                  <p:childTnLst>
                                    <p:set>
                                      <p:cBhvr>
                                        <p:cTn id="18" dur="1" fill="hold">
                                          <p:stCondLst>
                                            <p:cond delay="0"/>
                                          </p:stCondLst>
                                        </p:cTn>
                                        <p:tgtEl>
                                          <p:spTgt spid="68633"/>
                                        </p:tgtEl>
                                        <p:attrNameLst>
                                          <p:attrName>style.visibility</p:attrName>
                                        </p:attrNameLst>
                                      </p:cBhvr>
                                      <p:to>
                                        <p:strVal val="visible"/>
                                      </p:to>
                                    </p:set>
                                    <p:animEffect transition="in" filter="wipe(left)">
                                      <p:cBhvr>
                                        <p:cTn id="19" dur="1000"/>
                                        <p:tgtEl>
                                          <p:spTgt spid="68633"/>
                                        </p:tgtEl>
                                      </p:cBhvr>
                                    </p:animEffect>
                                  </p:childTnLst>
                                  <p:subTnLst>
                                    <p:set>
                                      <p:cBhvr override="childStyle">
                                        <p:cTn dur="1" fill="hold" display="0" masterRel="nextClick" afterEffect="1"/>
                                        <p:tgtEl>
                                          <p:spTgt spid="6863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7699"/>
                                        </p:tgtEl>
                                        <p:attrNameLst>
                                          <p:attrName>style.visibility</p:attrName>
                                        </p:attrNameLst>
                                      </p:cBhvr>
                                      <p:to>
                                        <p:strVal val="visible"/>
                                      </p:to>
                                    </p:set>
                                    <p:anim calcmode="lin" valueType="num">
                                      <p:cBhvr>
                                        <p:cTn id="24" dur="1000" fill="hold"/>
                                        <p:tgtEl>
                                          <p:spTgt spid="157699"/>
                                        </p:tgtEl>
                                        <p:attrNameLst>
                                          <p:attrName>ppt_w</p:attrName>
                                        </p:attrNameLst>
                                      </p:cBhvr>
                                      <p:tavLst>
                                        <p:tav tm="0">
                                          <p:val>
                                            <p:strVal val="#ppt_w*0.70"/>
                                          </p:val>
                                        </p:tav>
                                        <p:tav tm="100000">
                                          <p:val>
                                            <p:strVal val="#ppt_w"/>
                                          </p:val>
                                        </p:tav>
                                      </p:tavLst>
                                    </p:anim>
                                    <p:anim calcmode="lin" valueType="num">
                                      <p:cBhvr>
                                        <p:cTn id="25" dur="1000" fill="hold"/>
                                        <p:tgtEl>
                                          <p:spTgt spid="157699"/>
                                        </p:tgtEl>
                                        <p:attrNameLst>
                                          <p:attrName>ppt_h</p:attrName>
                                        </p:attrNameLst>
                                      </p:cBhvr>
                                      <p:tavLst>
                                        <p:tav tm="0">
                                          <p:val>
                                            <p:strVal val="#ppt_h"/>
                                          </p:val>
                                        </p:tav>
                                        <p:tav tm="100000">
                                          <p:val>
                                            <p:strVal val="#ppt_h"/>
                                          </p:val>
                                        </p:tav>
                                      </p:tavLst>
                                    </p:anim>
                                    <p:animEffect transition="in" filter="fade">
                                      <p:cBhvr>
                                        <p:cTn id="26" dur="1000"/>
                                        <p:tgtEl>
                                          <p:spTgt spid="157699"/>
                                        </p:tgtEl>
                                      </p:cBhvr>
                                    </p:animEffect>
                                  </p:childTnLst>
                                </p:cTn>
                              </p:par>
                            </p:childTnLst>
                          </p:cTn>
                        </p:par>
                        <p:par>
                          <p:cTn id="27" fill="hold" nodeType="afterGroup">
                            <p:stCondLst>
                              <p:cond delay="1000"/>
                            </p:stCondLst>
                            <p:childTnLst>
                              <p:par>
                                <p:cTn id="28" presetID="8" presetClass="entr" presetSubtype="16" fill="hold" grpId="0" nodeType="afterEffect">
                                  <p:stCondLst>
                                    <p:cond delay="0"/>
                                  </p:stCondLst>
                                  <p:childTnLst>
                                    <p:set>
                                      <p:cBhvr>
                                        <p:cTn id="29" dur="1" fill="hold">
                                          <p:stCondLst>
                                            <p:cond delay="0"/>
                                          </p:stCondLst>
                                        </p:cTn>
                                        <p:tgtEl>
                                          <p:spTgt spid="157715"/>
                                        </p:tgtEl>
                                        <p:attrNameLst>
                                          <p:attrName>style.visibility</p:attrName>
                                        </p:attrNameLst>
                                      </p:cBhvr>
                                      <p:to>
                                        <p:strVal val="visible"/>
                                      </p:to>
                                    </p:set>
                                    <p:animEffect transition="in" filter="diamond(in)">
                                      <p:cBhvr>
                                        <p:cTn id="30" dur="1000"/>
                                        <p:tgtEl>
                                          <p:spTgt spid="157715"/>
                                        </p:tgtEl>
                                      </p:cBhvr>
                                    </p:animEffect>
                                  </p:childTnLst>
                                  <p:subTnLst>
                                    <p:set>
                                      <p:cBhvr override="childStyle">
                                        <p:cTn dur="1" fill="hold" display="0" masterRel="nextClick" afterEffect="1"/>
                                        <p:tgtEl>
                                          <p:spTgt spid="157715"/>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7710"/>
                                        </p:tgtEl>
                                        <p:attrNameLst>
                                          <p:attrName>style.visibility</p:attrName>
                                        </p:attrNameLst>
                                      </p:cBhvr>
                                      <p:to>
                                        <p:strVal val="visible"/>
                                      </p:to>
                                    </p:set>
                                    <p:animEffect transition="in" filter="wipe(up)">
                                      <p:cBhvr>
                                        <p:cTn id="35" dur="5000"/>
                                        <p:tgtEl>
                                          <p:spTgt spid="157710"/>
                                        </p:tgtEl>
                                      </p:cBhvr>
                                    </p:animEffect>
                                  </p:childTnLst>
                                  <p:subTnLst>
                                    <p:set>
                                      <p:cBhvr override="childStyle">
                                        <p:cTn dur="1" fill="hold" display="0" masterRel="nextClick" afterEffect="1"/>
                                        <p:tgtEl>
                                          <p:spTgt spid="157710"/>
                                        </p:tgtEl>
                                        <p:attrNameLst>
                                          <p:attrName>style.visibility</p:attrName>
                                        </p:attrNameLst>
                                      </p:cBhvr>
                                      <p:to>
                                        <p:strVal val="hidden"/>
                                      </p:to>
                                    </p:set>
                                  </p:subTnLst>
                                </p:cTn>
                              </p:par>
                            </p:childTnLst>
                          </p:cTn>
                        </p:par>
                      </p:childTnLst>
                    </p:cTn>
                  </p:par>
                  <p:par>
                    <p:cTn id="36" fill="hold">
                      <p:stCondLst>
                        <p:cond delay="indefinite"/>
                      </p:stCondLst>
                      <p:childTnLst>
                        <p:par>
                          <p:cTn id="37" fill="hold" nodeType="after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57700"/>
                                        </p:tgtEl>
                                        <p:attrNameLst>
                                          <p:attrName>style.visibility</p:attrName>
                                        </p:attrNameLst>
                                      </p:cBhvr>
                                      <p:to>
                                        <p:strVal val="visible"/>
                                      </p:to>
                                    </p:set>
                                    <p:anim calcmode="lin" valueType="num">
                                      <p:cBhvr>
                                        <p:cTn id="40" dur="1000" fill="hold"/>
                                        <p:tgtEl>
                                          <p:spTgt spid="157700"/>
                                        </p:tgtEl>
                                        <p:attrNameLst>
                                          <p:attrName>ppt_w</p:attrName>
                                        </p:attrNameLst>
                                      </p:cBhvr>
                                      <p:tavLst>
                                        <p:tav tm="0">
                                          <p:val>
                                            <p:strVal val="#ppt_w*0.70"/>
                                          </p:val>
                                        </p:tav>
                                        <p:tav tm="100000">
                                          <p:val>
                                            <p:strVal val="#ppt_w"/>
                                          </p:val>
                                        </p:tav>
                                      </p:tavLst>
                                    </p:anim>
                                    <p:anim calcmode="lin" valueType="num">
                                      <p:cBhvr>
                                        <p:cTn id="41" dur="1000" fill="hold"/>
                                        <p:tgtEl>
                                          <p:spTgt spid="157700"/>
                                        </p:tgtEl>
                                        <p:attrNameLst>
                                          <p:attrName>ppt_h</p:attrName>
                                        </p:attrNameLst>
                                      </p:cBhvr>
                                      <p:tavLst>
                                        <p:tav tm="0">
                                          <p:val>
                                            <p:strVal val="#ppt_h"/>
                                          </p:val>
                                        </p:tav>
                                        <p:tav tm="100000">
                                          <p:val>
                                            <p:strVal val="#ppt_h"/>
                                          </p:val>
                                        </p:tav>
                                      </p:tavLst>
                                    </p:anim>
                                    <p:animEffect transition="in" filter="fade">
                                      <p:cBhvr>
                                        <p:cTn id="42" dur="1000"/>
                                        <p:tgtEl>
                                          <p:spTgt spid="157700"/>
                                        </p:tgtEl>
                                      </p:cBhvr>
                                    </p:animEffect>
                                  </p:childTnLst>
                                </p:cTn>
                              </p:par>
                            </p:childTnLst>
                          </p:cTn>
                        </p:par>
                        <p:par>
                          <p:cTn id="43" fill="hold" nodeType="afterGroup">
                            <p:stCondLst>
                              <p:cond delay="1000"/>
                            </p:stCondLst>
                            <p:childTnLst>
                              <p:par>
                                <p:cTn id="44" presetID="7" presetClass="entr" presetSubtype="1" fill="hold" nodeType="afterEffect">
                                  <p:stCondLst>
                                    <p:cond delay="0"/>
                                  </p:stCondLst>
                                  <p:childTnLst>
                                    <p:set>
                                      <p:cBhvr>
                                        <p:cTn id="45" dur="1" fill="hold">
                                          <p:stCondLst>
                                            <p:cond delay="0"/>
                                          </p:stCondLst>
                                        </p:cTn>
                                        <p:tgtEl>
                                          <p:spTgt spid="157712"/>
                                        </p:tgtEl>
                                        <p:attrNameLst>
                                          <p:attrName>style.visibility</p:attrName>
                                        </p:attrNameLst>
                                      </p:cBhvr>
                                      <p:to>
                                        <p:strVal val="visible"/>
                                      </p:to>
                                    </p:set>
                                    <p:anim calcmode="lin" valueType="num">
                                      <p:cBhvr additive="base">
                                        <p:cTn id="46" dur="2000" fill="hold"/>
                                        <p:tgtEl>
                                          <p:spTgt spid="157712"/>
                                        </p:tgtEl>
                                        <p:attrNameLst>
                                          <p:attrName>ppt_x</p:attrName>
                                        </p:attrNameLst>
                                      </p:cBhvr>
                                      <p:tavLst>
                                        <p:tav tm="0">
                                          <p:val>
                                            <p:strVal val="#ppt_x"/>
                                          </p:val>
                                        </p:tav>
                                        <p:tav tm="100000">
                                          <p:val>
                                            <p:strVal val="#ppt_x"/>
                                          </p:val>
                                        </p:tav>
                                      </p:tavLst>
                                    </p:anim>
                                    <p:anim calcmode="lin" valueType="num">
                                      <p:cBhvr additive="base">
                                        <p:cTn id="47" dur="2000" fill="hold"/>
                                        <p:tgtEl>
                                          <p:spTgt spid="15771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7712"/>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57701"/>
                                        </p:tgtEl>
                                        <p:attrNameLst>
                                          <p:attrName>style.visibility</p:attrName>
                                        </p:attrNameLst>
                                      </p:cBhvr>
                                      <p:to>
                                        <p:strVal val="visible"/>
                                      </p:to>
                                    </p:set>
                                    <p:anim calcmode="lin" valueType="num">
                                      <p:cBhvr>
                                        <p:cTn id="52" dur="1000" fill="hold"/>
                                        <p:tgtEl>
                                          <p:spTgt spid="157701"/>
                                        </p:tgtEl>
                                        <p:attrNameLst>
                                          <p:attrName>ppt_w</p:attrName>
                                        </p:attrNameLst>
                                      </p:cBhvr>
                                      <p:tavLst>
                                        <p:tav tm="0">
                                          <p:val>
                                            <p:strVal val="#ppt_w*0.70"/>
                                          </p:val>
                                        </p:tav>
                                        <p:tav tm="100000">
                                          <p:val>
                                            <p:strVal val="#ppt_w"/>
                                          </p:val>
                                        </p:tav>
                                      </p:tavLst>
                                    </p:anim>
                                    <p:anim calcmode="lin" valueType="num">
                                      <p:cBhvr>
                                        <p:cTn id="53" dur="1000" fill="hold"/>
                                        <p:tgtEl>
                                          <p:spTgt spid="157701"/>
                                        </p:tgtEl>
                                        <p:attrNameLst>
                                          <p:attrName>ppt_h</p:attrName>
                                        </p:attrNameLst>
                                      </p:cBhvr>
                                      <p:tavLst>
                                        <p:tav tm="0">
                                          <p:val>
                                            <p:strVal val="#ppt_h"/>
                                          </p:val>
                                        </p:tav>
                                        <p:tav tm="100000">
                                          <p:val>
                                            <p:strVal val="#ppt_h"/>
                                          </p:val>
                                        </p:tav>
                                      </p:tavLst>
                                    </p:anim>
                                    <p:animEffect transition="in" filter="fade">
                                      <p:cBhvr>
                                        <p:cTn id="54" dur="1000"/>
                                        <p:tgtEl>
                                          <p:spTgt spid="157701"/>
                                        </p:tgtEl>
                                      </p:cBhvr>
                                    </p:animEffect>
                                  </p:childTnLst>
                                </p:cTn>
                              </p:par>
                            </p:childTnLst>
                          </p:cTn>
                        </p:par>
                        <p:par>
                          <p:cTn id="55" fill="hold" nodeType="afterGroup">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157711"/>
                                        </p:tgtEl>
                                        <p:attrNameLst>
                                          <p:attrName>style.visibility</p:attrName>
                                        </p:attrNameLst>
                                      </p:cBhvr>
                                      <p:to>
                                        <p:strVal val="visible"/>
                                      </p:to>
                                    </p:set>
                                    <p:animEffect transition="in" filter="fade">
                                      <p:cBhvr>
                                        <p:cTn id="58" dur="1000"/>
                                        <p:tgtEl>
                                          <p:spTgt spid="157711"/>
                                        </p:tgtEl>
                                      </p:cBhvr>
                                    </p:animEffect>
                                    <p:anim calcmode="lin" valueType="num">
                                      <p:cBhvr>
                                        <p:cTn id="59" dur="1000" fill="hold"/>
                                        <p:tgtEl>
                                          <p:spTgt spid="157711"/>
                                        </p:tgtEl>
                                        <p:attrNameLst>
                                          <p:attrName>ppt_x</p:attrName>
                                        </p:attrNameLst>
                                      </p:cBhvr>
                                      <p:tavLst>
                                        <p:tav tm="0">
                                          <p:val>
                                            <p:strVal val="#ppt_x"/>
                                          </p:val>
                                        </p:tav>
                                        <p:tav tm="100000">
                                          <p:val>
                                            <p:strVal val="#ppt_x"/>
                                          </p:val>
                                        </p:tav>
                                      </p:tavLst>
                                    </p:anim>
                                    <p:anim calcmode="lin" valueType="num">
                                      <p:cBhvr>
                                        <p:cTn id="60" dur="1000" fill="hold"/>
                                        <p:tgtEl>
                                          <p:spTgt spid="1577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7711"/>
                                        </p:tgtEl>
                                        <p:attrNameLst>
                                          <p:attrName>style.visibility</p:attrName>
                                        </p:attrNameLst>
                                      </p:cBhvr>
                                      <p:to>
                                        <p:strVal val="hidden"/>
                                      </p:to>
                                    </p:set>
                                  </p:sub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57702"/>
                                        </p:tgtEl>
                                        <p:attrNameLst>
                                          <p:attrName>style.visibility</p:attrName>
                                        </p:attrNameLst>
                                      </p:cBhvr>
                                      <p:to>
                                        <p:strVal val="visible"/>
                                      </p:to>
                                    </p:set>
                                    <p:anim calcmode="lin" valueType="num">
                                      <p:cBhvr>
                                        <p:cTn id="65" dur="1000" fill="hold"/>
                                        <p:tgtEl>
                                          <p:spTgt spid="157702"/>
                                        </p:tgtEl>
                                        <p:attrNameLst>
                                          <p:attrName>ppt_w</p:attrName>
                                        </p:attrNameLst>
                                      </p:cBhvr>
                                      <p:tavLst>
                                        <p:tav tm="0">
                                          <p:val>
                                            <p:strVal val="#ppt_w*0.70"/>
                                          </p:val>
                                        </p:tav>
                                        <p:tav tm="100000">
                                          <p:val>
                                            <p:strVal val="#ppt_w"/>
                                          </p:val>
                                        </p:tav>
                                      </p:tavLst>
                                    </p:anim>
                                    <p:anim calcmode="lin" valueType="num">
                                      <p:cBhvr>
                                        <p:cTn id="66" dur="1000" fill="hold"/>
                                        <p:tgtEl>
                                          <p:spTgt spid="157702"/>
                                        </p:tgtEl>
                                        <p:attrNameLst>
                                          <p:attrName>ppt_h</p:attrName>
                                        </p:attrNameLst>
                                      </p:cBhvr>
                                      <p:tavLst>
                                        <p:tav tm="0">
                                          <p:val>
                                            <p:strVal val="#ppt_h"/>
                                          </p:val>
                                        </p:tav>
                                        <p:tav tm="100000">
                                          <p:val>
                                            <p:strVal val="#ppt_h"/>
                                          </p:val>
                                        </p:tav>
                                      </p:tavLst>
                                    </p:anim>
                                    <p:animEffect transition="in" filter="fade">
                                      <p:cBhvr>
                                        <p:cTn id="67" dur="1000"/>
                                        <p:tgtEl>
                                          <p:spTgt spid="157702"/>
                                        </p:tgtEl>
                                      </p:cBhvr>
                                    </p:animEffect>
                                  </p:childTnLst>
                                </p:cTn>
                              </p:par>
                            </p:childTnLst>
                          </p:cTn>
                        </p:par>
                        <p:par>
                          <p:cTn id="68" fill="hold" nodeType="afterGroup">
                            <p:stCondLst>
                              <p:cond delay="1000"/>
                            </p:stCondLst>
                            <p:childTnLst>
                              <p:par>
                                <p:cTn id="69" presetID="55" presetClass="entr" presetSubtype="0" fill="hold" grpId="0" nodeType="afterEffect">
                                  <p:stCondLst>
                                    <p:cond delay="0"/>
                                  </p:stCondLst>
                                  <p:childTnLst>
                                    <p:set>
                                      <p:cBhvr>
                                        <p:cTn id="70" dur="1" fill="hold">
                                          <p:stCondLst>
                                            <p:cond delay="0"/>
                                          </p:stCondLst>
                                        </p:cTn>
                                        <p:tgtEl>
                                          <p:spTgt spid="157716"/>
                                        </p:tgtEl>
                                        <p:attrNameLst>
                                          <p:attrName>style.visibility</p:attrName>
                                        </p:attrNameLst>
                                      </p:cBhvr>
                                      <p:to>
                                        <p:strVal val="visible"/>
                                      </p:to>
                                    </p:set>
                                    <p:anim calcmode="lin" valueType="num">
                                      <p:cBhvr>
                                        <p:cTn id="71" dur="1000" fill="hold"/>
                                        <p:tgtEl>
                                          <p:spTgt spid="157716"/>
                                        </p:tgtEl>
                                        <p:attrNameLst>
                                          <p:attrName>ppt_w</p:attrName>
                                        </p:attrNameLst>
                                      </p:cBhvr>
                                      <p:tavLst>
                                        <p:tav tm="0">
                                          <p:val>
                                            <p:strVal val="#ppt_w*0.70"/>
                                          </p:val>
                                        </p:tav>
                                        <p:tav tm="100000">
                                          <p:val>
                                            <p:strVal val="#ppt_w"/>
                                          </p:val>
                                        </p:tav>
                                      </p:tavLst>
                                    </p:anim>
                                    <p:anim calcmode="lin" valueType="num">
                                      <p:cBhvr>
                                        <p:cTn id="72" dur="1000" fill="hold"/>
                                        <p:tgtEl>
                                          <p:spTgt spid="157716"/>
                                        </p:tgtEl>
                                        <p:attrNameLst>
                                          <p:attrName>ppt_h</p:attrName>
                                        </p:attrNameLst>
                                      </p:cBhvr>
                                      <p:tavLst>
                                        <p:tav tm="0">
                                          <p:val>
                                            <p:strVal val="#ppt_h"/>
                                          </p:val>
                                        </p:tav>
                                        <p:tav tm="100000">
                                          <p:val>
                                            <p:strVal val="#ppt_h"/>
                                          </p:val>
                                        </p:tav>
                                      </p:tavLst>
                                    </p:anim>
                                    <p:animEffect transition="in" filter="fade">
                                      <p:cBhvr>
                                        <p:cTn id="73" dur="1000"/>
                                        <p:tgtEl>
                                          <p:spTgt spid="157716"/>
                                        </p:tgtEl>
                                      </p:cBhvr>
                                    </p:animEffect>
                                  </p:childTnLst>
                                  <p:subTnLst>
                                    <p:set>
                                      <p:cBhvr override="childStyle">
                                        <p:cTn dur="1" fill="hold" display="0" masterRel="nextClick" afterEffect="1"/>
                                        <p:tgtEl>
                                          <p:spTgt spid="157716"/>
                                        </p:tgtEl>
                                        <p:attrNameLst>
                                          <p:attrName>style.visibility</p:attrName>
                                        </p:attrNameLst>
                                      </p:cBhvr>
                                      <p:to>
                                        <p:strVal val="hidden"/>
                                      </p:to>
                                    </p:set>
                                  </p:subTnLst>
                                </p:cTn>
                              </p:par>
                            </p:childTnLst>
                          </p:cTn>
                        </p:par>
                      </p:childTnLst>
                    </p:cTn>
                  </p:par>
                  <p:par>
                    <p:cTn id="74" fill="hold" nodeType="clickPar">
                      <p:stCondLst>
                        <p:cond delay="indefinite"/>
                      </p:stCondLst>
                      <p:childTnLst>
                        <p:par>
                          <p:cTn id="75" fill="hold" nodeType="withGroup">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57717"/>
                                        </p:tgtEl>
                                        <p:attrNameLst>
                                          <p:attrName>style.visibility</p:attrName>
                                        </p:attrNameLst>
                                      </p:cBhvr>
                                      <p:to>
                                        <p:strVal val="visible"/>
                                      </p:to>
                                    </p:set>
                                    <p:animEffect transition="in" filter="fade">
                                      <p:cBhvr>
                                        <p:cTn id="78" dur="1000"/>
                                        <p:tgtEl>
                                          <p:spTgt spid="157717"/>
                                        </p:tgtEl>
                                      </p:cBhvr>
                                    </p:animEffect>
                                    <p:anim calcmode="lin" valueType="num">
                                      <p:cBhvr>
                                        <p:cTn id="79" dur="1000" fill="hold"/>
                                        <p:tgtEl>
                                          <p:spTgt spid="157717"/>
                                        </p:tgtEl>
                                        <p:attrNameLst>
                                          <p:attrName>ppt_x</p:attrName>
                                        </p:attrNameLst>
                                      </p:cBhvr>
                                      <p:tavLst>
                                        <p:tav tm="0">
                                          <p:val>
                                            <p:strVal val="#ppt_x"/>
                                          </p:val>
                                        </p:tav>
                                        <p:tav tm="100000">
                                          <p:val>
                                            <p:strVal val="#ppt_x"/>
                                          </p:val>
                                        </p:tav>
                                      </p:tavLst>
                                    </p:anim>
                                    <p:anim calcmode="lin" valueType="num">
                                      <p:cBhvr>
                                        <p:cTn id="80" dur="1000" fill="hold"/>
                                        <p:tgtEl>
                                          <p:spTgt spid="1577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7717"/>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57703"/>
                                        </p:tgtEl>
                                        <p:attrNameLst>
                                          <p:attrName>style.visibility</p:attrName>
                                        </p:attrNameLst>
                                      </p:cBhvr>
                                      <p:to>
                                        <p:strVal val="visible"/>
                                      </p:to>
                                    </p:set>
                                    <p:anim calcmode="lin" valueType="num">
                                      <p:cBhvr>
                                        <p:cTn id="85" dur="1000" fill="hold"/>
                                        <p:tgtEl>
                                          <p:spTgt spid="157703"/>
                                        </p:tgtEl>
                                        <p:attrNameLst>
                                          <p:attrName>ppt_w</p:attrName>
                                        </p:attrNameLst>
                                      </p:cBhvr>
                                      <p:tavLst>
                                        <p:tav tm="0">
                                          <p:val>
                                            <p:strVal val="#ppt_w*0.70"/>
                                          </p:val>
                                        </p:tav>
                                        <p:tav tm="100000">
                                          <p:val>
                                            <p:strVal val="#ppt_w"/>
                                          </p:val>
                                        </p:tav>
                                      </p:tavLst>
                                    </p:anim>
                                    <p:anim calcmode="lin" valueType="num">
                                      <p:cBhvr>
                                        <p:cTn id="86" dur="1000" fill="hold"/>
                                        <p:tgtEl>
                                          <p:spTgt spid="157703"/>
                                        </p:tgtEl>
                                        <p:attrNameLst>
                                          <p:attrName>ppt_h</p:attrName>
                                        </p:attrNameLst>
                                      </p:cBhvr>
                                      <p:tavLst>
                                        <p:tav tm="0">
                                          <p:val>
                                            <p:strVal val="#ppt_h"/>
                                          </p:val>
                                        </p:tav>
                                        <p:tav tm="100000">
                                          <p:val>
                                            <p:strVal val="#ppt_h"/>
                                          </p:val>
                                        </p:tav>
                                      </p:tavLst>
                                    </p:anim>
                                    <p:animEffect transition="in" filter="fade">
                                      <p:cBhvr>
                                        <p:cTn id="87" dur="1000"/>
                                        <p:tgtEl>
                                          <p:spTgt spid="157703"/>
                                        </p:tgtEl>
                                      </p:cBhvr>
                                    </p:animEffect>
                                  </p:childTnLst>
                                </p:cTn>
                              </p:par>
                            </p:childTnLst>
                          </p:cTn>
                        </p:par>
                        <p:par>
                          <p:cTn id="88" fill="hold" nodeType="afterGroup">
                            <p:stCondLst>
                              <p:cond delay="1000"/>
                            </p:stCondLst>
                            <p:childTnLst>
                              <p:par>
                                <p:cTn id="89" presetID="47" presetClass="entr" presetSubtype="0" fill="hold" nodeType="afterEffect">
                                  <p:stCondLst>
                                    <p:cond delay="0"/>
                                  </p:stCondLst>
                                  <p:childTnLst>
                                    <p:set>
                                      <p:cBhvr>
                                        <p:cTn id="90" dur="1" fill="hold">
                                          <p:stCondLst>
                                            <p:cond delay="0"/>
                                          </p:stCondLst>
                                        </p:cTn>
                                        <p:tgtEl>
                                          <p:spTgt spid="157725">
                                            <p:txEl>
                                              <p:pRg st="0" end="0"/>
                                            </p:txEl>
                                          </p:spTgt>
                                        </p:tgtEl>
                                        <p:attrNameLst>
                                          <p:attrName>style.visibility</p:attrName>
                                        </p:attrNameLst>
                                      </p:cBhvr>
                                      <p:to>
                                        <p:strVal val="visible"/>
                                      </p:to>
                                    </p:set>
                                    <p:animEffect transition="in" filter="fade">
                                      <p:cBhvr>
                                        <p:cTn id="91" dur="1000"/>
                                        <p:tgtEl>
                                          <p:spTgt spid="157725">
                                            <p:txEl>
                                              <p:pRg st="0" end="0"/>
                                            </p:txEl>
                                          </p:spTgt>
                                        </p:tgtEl>
                                      </p:cBhvr>
                                    </p:animEffect>
                                    <p:anim calcmode="lin" valueType="num">
                                      <p:cBhvr>
                                        <p:cTn id="92" dur="1000" fill="hold"/>
                                        <p:tgtEl>
                                          <p:spTgt spid="157725">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57725">
                                            <p:txEl>
                                              <p:pRg st="0" end="0"/>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7725">
                                            <p:txEl>
                                              <p:pRg st="0" end="0"/>
                                            </p:txEl>
                                          </p:spTgt>
                                        </p:tgtEl>
                                        <p:attrNameLst>
                                          <p:attrName>style.visibility</p:attrName>
                                        </p:attrNameLst>
                                      </p:cBhvr>
                                      <p:to>
                                        <p:strVal val="hidden"/>
                                      </p:to>
                                    </p:set>
                                  </p:sub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157704"/>
                                        </p:tgtEl>
                                        <p:attrNameLst>
                                          <p:attrName>style.visibility</p:attrName>
                                        </p:attrNameLst>
                                      </p:cBhvr>
                                      <p:to>
                                        <p:strVal val="visible"/>
                                      </p:to>
                                    </p:set>
                                    <p:anim calcmode="lin" valueType="num">
                                      <p:cBhvr>
                                        <p:cTn id="98" dur="1000" fill="hold"/>
                                        <p:tgtEl>
                                          <p:spTgt spid="157704"/>
                                        </p:tgtEl>
                                        <p:attrNameLst>
                                          <p:attrName>ppt_w</p:attrName>
                                        </p:attrNameLst>
                                      </p:cBhvr>
                                      <p:tavLst>
                                        <p:tav tm="0">
                                          <p:val>
                                            <p:strVal val="#ppt_w*0.70"/>
                                          </p:val>
                                        </p:tav>
                                        <p:tav tm="100000">
                                          <p:val>
                                            <p:strVal val="#ppt_w"/>
                                          </p:val>
                                        </p:tav>
                                      </p:tavLst>
                                    </p:anim>
                                    <p:anim calcmode="lin" valueType="num">
                                      <p:cBhvr>
                                        <p:cTn id="99" dur="1000" fill="hold"/>
                                        <p:tgtEl>
                                          <p:spTgt spid="157704"/>
                                        </p:tgtEl>
                                        <p:attrNameLst>
                                          <p:attrName>ppt_h</p:attrName>
                                        </p:attrNameLst>
                                      </p:cBhvr>
                                      <p:tavLst>
                                        <p:tav tm="0">
                                          <p:val>
                                            <p:strVal val="#ppt_h"/>
                                          </p:val>
                                        </p:tav>
                                        <p:tav tm="100000">
                                          <p:val>
                                            <p:strVal val="#ppt_h"/>
                                          </p:val>
                                        </p:tav>
                                      </p:tavLst>
                                    </p:anim>
                                    <p:animEffect transition="in" filter="fade">
                                      <p:cBhvr>
                                        <p:cTn id="100" dur="1000"/>
                                        <p:tgtEl>
                                          <p:spTgt spid="157704"/>
                                        </p:tgtEl>
                                      </p:cBhvr>
                                    </p:animEffect>
                                  </p:childTnLst>
                                </p:cTn>
                              </p:par>
                            </p:childTnLst>
                          </p:cTn>
                        </p:par>
                        <p:par>
                          <p:cTn id="101" fill="hold" nodeType="afterGroup">
                            <p:stCondLst>
                              <p:cond delay="1000"/>
                            </p:stCondLst>
                            <p:childTnLst>
                              <p:par>
                                <p:cTn id="102" presetID="8" presetClass="entr" presetSubtype="32" fill="hold" grpId="0" nodeType="afterEffect">
                                  <p:stCondLst>
                                    <p:cond delay="0"/>
                                  </p:stCondLst>
                                  <p:childTnLst>
                                    <p:set>
                                      <p:cBhvr>
                                        <p:cTn id="103" dur="1" fill="hold">
                                          <p:stCondLst>
                                            <p:cond delay="0"/>
                                          </p:stCondLst>
                                        </p:cTn>
                                        <p:tgtEl>
                                          <p:spTgt spid="157705"/>
                                        </p:tgtEl>
                                        <p:attrNameLst>
                                          <p:attrName>style.visibility</p:attrName>
                                        </p:attrNameLst>
                                      </p:cBhvr>
                                      <p:to>
                                        <p:strVal val="visible"/>
                                      </p:to>
                                    </p:set>
                                    <p:animEffect transition="in" filter="diamond(out)">
                                      <p:cBhvr>
                                        <p:cTn id="104" dur="20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nimBg="1"/>
      <p:bldP spid="157699" grpId="0" animBg="1"/>
      <p:bldP spid="157700" grpId="0" animBg="1"/>
      <p:bldP spid="157701" grpId="0" animBg="1"/>
      <p:bldP spid="157702" grpId="0" animBg="1"/>
      <p:bldP spid="157703" grpId="0" animBg="1"/>
      <p:bldP spid="157704" grpId="0" animBg="1"/>
      <p:bldP spid="157705" grpId="0"/>
      <p:bldP spid="157710" grpId="0"/>
      <p:bldP spid="157711" grpId="0"/>
      <p:bldP spid="157715" grpId="0"/>
      <p:bldP spid="157716" grpId="0"/>
      <p:bldP spid="157717" grpId="0"/>
      <p:bldP spid="1577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Text Box 3"/>
          <p:cNvSpPr txBox="1">
            <a:spLocks noChangeArrowheads="1"/>
          </p:cNvSpPr>
          <p:nvPr/>
        </p:nvSpPr>
        <p:spPr bwMode="auto">
          <a:xfrm>
            <a:off x="5867400" y="5647531"/>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en-US" sz="2400" b="1">
                <a:solidFill>
                  <a:schemeClr val="bg1"/>
                </a:solidFill>
                <a:latin typeface="Bradley Hand ITC" charset="0"/>
                <a:ea typeface="MS Gothic" charset="-128"/>
                <a:cs typeface="Arial" charset="0"/>
              </a:rPr>
              <a:t>Albert Einstein</a:t>
            </a:r>
          </a:p>
        </p:txBody>
      </p:sp>
      <p:sp>
        <p:nvSpPr>
          <p:cNvPr id="412676" name="Text Box 4"/>
          <p:cNvSpPr txBox="1">
            <a:spLocks noChangeArrowheads="1"/>
          </p:cNvSpPr>
          <p:nvPr/>
        </p:nvSpPr>
        <p:spPr bwMode="auto">
          <a:xfrm>
            <a:off x="698500" y="4183856"/>
            <a:ext cx="7696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altLang="en-US" sz="2400" b="1" dirty="0">
                <a:solidFill>
                  <a:schemeClr val="tx1"/>
                </a:solidFill>
                <a:latin typeface="Bradley Hand ITC" charset="0"/>
                <a:ea typeface="MS Gothic" charset="-128"/>
                <a:cs typeface="Arial" charset="0"/>
              </a:rPr>
              <a:t>“Everything is energy and that’s all there is to it. Match the frequency of the reality you want, and you cannot help but get that reality. It can be no other way. </a:t>
            </a:r>
          </a:p>
          <a:p>
            <a:pPr algn="ctr" eaLnBrk="1" hangingPunct="1">
              <a:spcBef>
                <a:spcPct val="50000"/>
              </a:spcBef>
            </a:pPr>
            <a:r>
              <a:rPr lang="en-US" altLang="en-US" sz="2400" b="1" dirty="0">
                <a:solidFill>
                  <a:schemeClr val="tx1"/>
                </a:solidFill>
                <a:latin typeface="Bradley Hand ITC" charset="0"/>
                <a:ea typeface="MS Gothic" charset="-128"/>
                <a:cs typeface="Arial" charset="0"/>
              </a:rPr>
              <a:t>This is not philosophy this is physics.”</a:t>
            </a:r>
          </a:p>
        </p:txBody>
      </p:sp>
      <p:pic>
        <p:nvPicPr>
          <p:cNvPr id="412677" name="Picture 5" descr="ANd9GcTa2hpRF5R5CkB8L5u4x4f25XmzLSHTec746oY8c3pWynR_emz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59656"/>
            <a:ext cx="4648200" cy="2622550"/>
          </a:xfrm>
          <a:prstGeom prst="rect">
            <a:avLst/>
          </a:prstGeom>
          <a:noFill/>
          <a:ln w="76200" cmpd="tri">
            <a:solidFill>
              <a:schemeClr val="bg1"/>
            </a:solidFill>
            <a:miter lim="800000"/>
            <a:headEnd/>
            <a:tailEnd/>
          </a:ln>
          <a:effectLst>
            <a:outerShdw blurRad="63500" dist="38099" dir="2700000" algn="ctr" rotWithShape="0">
              <a:srgbClr val="C0C0C0">
                <a:alpha val="74998"/>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E3D6A6C-70AF-CB4A-BC2A-A475B4613B16}" type="slidenum">
              <a:rPr lang="en-US" smtClean="0"/>
              <a:pPr/>
              <a:t>18</a:t>
            </a:fld>
            <a:endParaRPr lang="en-US"/>
          </a:p>
        </p:txBody>
      </p:sp>
    </p:spTree>
    <p:extLst>
      <p:ext uri="{BB962C8B-B14F-4D97-AF65-F5344CB8AC3E}">
        <p14:creationId xmlns:p14="http://schemas.microsoft.com/office/powerpoint/2010/main" val="225669319"/>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3" descr="Supermind logo.png"/>
          <p:cNvSpPr>
            <a:spLocks noChangeAspect="1" noChangeArrowheads="1"/>
          </p:cNvSpPr>
          <p:nvPr/>
        </p:nvSpPr>
        <p:spPr bwMode="auto">
          <a:xfrm>
            <a:off x="4419600" y="3299619"/>
            <a:ext cx="304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endParaRPr lang="en-US" altLang="en-US" sz="1800">
              <a:latin typeface="Arial" charset="0"/>
              <a:ea typeface="MS PGothic" charset="-128"/>
            </a:endParaRPr>
          </a:p>
        </p:txBody>
      </p:sp>
      <p:sp>
        <p:nvSpPr>
          <p:cNvPr id="38915" name="AutoShape 4" descr="Supermind logo.png"/>
          <p:cNvSpPr>
            <a:spLocks noChangeAspect="1" noChangeArrowheads="1"/>
          </p:cNvSpPr>
          <p:nvPr/>
        </p:nvSpPr>
        <p:spPr bwMode="auto">
          <a:xfrm>
            <a:off x="4419600" y="3299619"/>
            <a:ext cx="304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endParaRPr lang="en-US" altLang="en-US" sz="1800">
              <a:latin typeface="Arial" charset="0"/>
              <a:ea typeface="MS PGothic" charset="-128"/>
            </a:endParaRPr>
          </a:p>
        </p:txBody>
      </p:sp>
      <p:sp>
        <p:nvSpPr>
          <p:cNvPr id="227333" name="Text Box 5"/>
          <p:cNvSpPr txBox="1">
            <a:spLocks noChangeArrowheads="1"/>
          </p:cNvSpPr>
          <p:nvPr/>
        </p:nvSpPr>
        <p:spPr bwMode="auto">
          <a:xfrm>
            <a:off x="304800" y="2728120"/>
            <a:ext cx="8458200" cy="4616648"/>
          </a:xfrm>
          <a:prstGeom prst="rect">
            <a:avLst/>
          </a:prstGeom>
          <a:noFill/>
          <a:ln>
            <a:noFill/>
          </a:ln>
          <a:effectLst>
            <a:outerShdw blurRad="63500" dist="25400" dir="108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algn="ctr" eaLnBrk="1" hangingPunct="1">
              <a:spcBef>
                <a:spcPct val="50000"/>
              </a:spcBef>
              <a:buFontTx/>
              <a:buNone/>
            </a:pPr>
            <a:r>
              <a:rPr lang="en-US" altLang="en-US" sz="4000" dirty="0">
                <a:latin typeface="Forte" charset="0"/>
                <a:ea typeface="MS PGothic" charset="-128"/>
              </a:rPr>
              <a:t>Most people </a:t>
            </a:r>
            <a:r>
              <a:rPr lang="en-US" altLang="en-US" sz="4000" u="sng" dirty="0">
                <a:latin typeface="Forte" charset="0"/>
                <a:ea typeface="MS PGothic" charset="-128"/>
              </a:rPr>
              <a:t>think</a:t>
            </a:r>
            <a:r>
              <a:rPr lang="en-US" altLang="en-US" sz="4000" dirty="0">
                <a:latin typeface="Forte" charset="0"/>
                <a:ea typeface="MS PGothic" charset="-128"/>
              </a:rPr>
              <a:t> they </a:t>
            </a:r>
            <a:r>
              <a:rPr lang="en-US" altLang="en-US" sz="5400" u="sng" dirty="0">
                <a:latin typeface="Forte" charset="0"/>
                <a:ea typeface="MS PGothic" charset="-128"/>
              </a:rPr>
              <a:t>think</a:t>
            </a:r>
            <a:r>
              <a:rPr lang="en-US" altLang="en-US" sz="4000" dirty="0">
                <a:latin typeface="Forte" charset="0"/>
                <a:ea typeface="MS PGothic" charset="-128"/>
              </a:rPr>
              <a:t> but they</a:t>
            </a:r>
            <a:r>
              <a:rPr lang="en-US" altLang="en-US" sz="4400" dirty="0">
                <a:latin typeface="Forte" charset="0"/>
                <a:ea typeface="MS PGothic" charset="-128"/>
              </a:rPr>
              <a:t>…</a:t>
            </a:r>
            <a:r>
              <a:rPr lang="en-US" altLang="en-US" sz="4800" dirty="0">
                <a:latin typeface="Forte" charset="0"/>
                <a:ea typeface="MS PGothic" charset="-128"/>
              </a:rPr>
              <a:t> </a:t>
            </a:r>
          </a:p>
          <a:p>
            <a:pPr algn="ctr" eaLnBrk="1" hangingPunct="1">
              <a:spcBef>
                <a:spcPct val="50000"/>
              </a:spcBef>
              <a:buFontTx/>
              <a:buNone/>
            </a:pPr>
            <a:r>
              <a:rPr lang="en-US" altLang="en-US" sz="8000" dirty="0">
                <a:solidFill>
                  <a:srgbClr val="C00000"/>
                </a:solidFill>
                <a:latin typeface="Forte" charset="0"/>
                <a:ea typeface="MS PGothic" charset="-128"/>
              </a:rPr>
              <a:t>DON</a:t>
            </a:r>
            <a:r>
              <a:rPr lang="uk-UA" altLang="en-US" sz="8000" dirty="0">
                <a:solidFill>
                  <a:srgbClr val="C00000"/>
                </a:solidFill>
                <a:latin typeface="Forte" charset="0"/>
                <a:ea typeface="MS PGothic" charset="-128"/>
              </a:rPr>
              <a:t>’</a:t>
            </a:r>
            <a:r>
              <a:rPr lang="en-US" altLang="en-US" sz="8000" dirty="0">
                <a:solidFill>
                  <a:srgbClr val="C00000"/>
                </a:solidFill>
                <a:latin typeface="Forte" charset="0"/>
                <a:ea typeface="MS PGothic" charset="-128"/>
              </a:rPr>
              <a:t>T!</a:t>
            </a:r>
          </a:p>
          <a:p>
            <a:pPr algn="ctr" eaLnBrk="1" hangingPunct="1">
              <a:spcBef>
                <a:spcPct val="50000"/>
              </a:spcBef>
              <a:buFontTx/>
              <a:buNone/>
            </a:pPr>
            <a:r>
              <a:rPr lang="en-US" altLang="en-US" sz="4800" dirty="0">
                <a:solidFill>
                  <a:srgbClr val="FFFF00"/>
                </a:solidFill>
                <a:latin typeface="Forte" charset="0"/>
                <a:ea typeface="MS PGothic" charset="-128"/>
              </a:rPr>
              <a:t> </a:t>
            </a:r>
            <a:endParaRPr lang="en-US" altLang="en-US" sz="4000" dirty="0">
              <a:solidFill>
                <a:srgbClr val="FFFF00"/>
              </a:solidFill>
              <a:latin typeface="Forte" charset="0"/>
              <a:ea typeface="MS PGothic" charset="-128"/>
            </a:endParaRPr>
          </a:p>
        </p:txBody>
      </p:sp>
      <p:sp>
        <p:nvSpPr>
          <p:cNvPr id="2" name="Slide Number Placeholder 1"/>
          <p:cNvSpPr>
            <a:spLocks noGrp="1"/>
          </p:cNvSpPr>
          <p:nvPr>
            <p:ph type="sldNum" sz="quarter" idx="12"/>
          </p:nvPr>
        </p:nvSpPr>
        <p:spPr/>
        <p:txBody>
          <a:bodyPr/>
          <a:lstStyle/>
          <a:p>
            <a:fld id="{DE3D6A6C-70AF-CB4A-BC2A-A475B4613B16}" type="slidenum">
              <a:rPr lang="en-US" smtClean="0"/>
              <a:pPr/>
              <a:t>19</a:t>
            </a:fld>
            <a:endParaRPr lang="en-US"/>
          </a:p>
        </p:txBody>
      </p:sp>
    </p:spTree>
    <p:extLst>
      <p:ext uri="{BB962C8B-B14F-4D97-AF65-F5344CB8AC3E}">
        <p14:creationId xmlns:p14="http://schemas.microsoft.com/office/powerpoint/2010/main" val="71767757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3000"/>
                                        <p:tgtEl>
                                          <p:spTgt spid="22733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7333">
                                            <p:txEl>
                                              <p:pRg st="0" end="0"/>
                                            </p:txEl>
                                          </p:spTgt>
                                        </p:tgtEl>
                                        <p:attrNameLst>
                                          <p:attrName>style.visibility</p:attrName>
                                        </p:attrNameLst>
                                      </p:cBhvr>
                                      <p:to>
                                        <p:strVal val="visible"/>
                                      </p:to>
                                    </p:set>
                                    <p:animEffect transition="in" filter="wipe(down)">
                                      <p:cBhvr>
                                        <p:cTn id="12" dur="580">
                                          <p:stCondLst>
                                            <p:cond delay="0"/>
                                          </p:stCondLst>
                                        </p:cTn>
                                        <p:tgtEl>
                                          <p:spTgt spid="227333">
                                            <p:txEl>
                                              <p:pRg st="0" end="0"/>
                                            </p:txEl>
                                          </p:spTgt>
                                        </p:tgtEl>
                                      </p:cBhvr>
                                    </p:animEffect>
                                    <p:anim calcmode="lin" valueType="num">
                                      <p:cBhvr>
                                        <p:cTn id="13" dur="1822" tmFilter="0,0; 0.14,0.36; 0.43,0.73; 0.71,0.91; 1.0,1.0">
                                          <p:stCondLst>
                                            <p:cond delay="0"/>
                                          </p:stCondLst>
                                        </p:cTn>
                                        <p:tgtEl>
                                          <p:spTgt spid="22733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733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733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733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733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27333">
                                            <p:txEl>
                                              <p:pRg st="0" end="0"/>
                                            </p:txEl>
                                          </p:spTgt>
                                        </p:tgtEl>
                                      </p:cBhvr>
                                      <p:to x="100000" y="60000"/>
                                    </p:animScale>
                                    <p:animScale>
                                      <p:cBhvr>
                                        <p:cTn id="19" dur="166" decel="50000">
                                          <p:stCondLst>
                                            <p:cond delay="676"/>
                                          </p:stCondLst>
                                        </p:cTn>
                                        <p:tgtEl>
                                          <p:spTgt spid="227333">
                                            <p:txEl>
                                              <p:pRg st="0" end="0"/>
                                            </p:txEl>
                                          </p:spTgt>
                                        </p:tgtEl>
                                      </p:cBhvr>
                                      <p:to x="100000" y="100000"/>
                                    </p:animScale>
                                    <p:animScale>
                                      <p:cBhvr>
                                        <p:cTn id="20" dur="26">
                                          <p:stCondLst>
                                            <p:cond delay="1312"/>
                                          </p:stCondLst>
                                        </p:cTn>
                                        <p:tgtEl>
                                          <p:spTgt spid="227333">
                                            <p:txEl>
                                              <p:pRg st="0" end="0"/>
                                            </p:txEl>
                                          </p:spTgt>
                                        </p:tgtEl>
                                      </p:cBhvr>
                                      <p:to x="100000" y="80000"/>
                                    </p:animScale>
                                    <p:animScale>
                                      <p:cBhvr>
                                        <p:cTn id="21" dur="166" decel="50000">
                                          <p:stCondLst>
                                            <p:cond delay="1338"/>
                                          </p:stCondLst>
                                        </p:cTn>
                                        <p:tgtEl>
                                          <p:spTgt spid="227333">
                                            <p:txEl>
                                              <p:pRg st="0" end="0"/>
                                            </p:txEl>
                                          </p:spTgt>
                                        </p:tgtEl>
                                      </p:cBhvr>
                                      <p:to x="100000" y="100000"/>
                                    </p:animScale>
                                    <p:animScale>
                                      <p:cBhvr>
                                        <p:cTn id="22" dur="26">
                                          <p:stCondLst>
                                            <p:cond delay="1642"/>
                                          </p:stCondLst>
                                        </p:cTn>
                                        <p:tgtEl>
                                          <p:spTgt spid="227333">
                                            <p:txEl>
                                              <p:pRg st="0" end="0"/>
                                            </p:txEl>
                                          </p:spTgt>
                                        </p:tgtEl>
                                      </p:cBhvr>
                                      <p:to x="100000" y="90000"/>
                                    </p:animScale>
                                    <p:animScale>
                                      <p:cBhvr>
                                        <p:cTn id="23" dur="166" decel="50000">
                                          <p:stCondLst>
                                            <p:cond delay="1668"/>
                                          </p:stCondLst>
                                        </p:cTn>
                                        <p:tgtEl>
                                          <p:spTgt spid="227333">
                                            <p:txEl>
                                              <p:pRg st="0" end="0"/>
                                            </p:txEl>
                                          </p:spTgt>
                                        </p:tgtEl>
                                      </p:cBhvr>
                                      <p:to x="100000" y="100000"/>
                                    </p:animScale>
                                    <p:animScale>
                                      <p:cBhvr>
                                        <p:cTn id="24" dur="26">
                                          <p:stCondLst>
                                            <p:cond delay="1808"/>
                                          </p:stCondLst>
                                        </p:cTn>
                                        <p:tgtEl>
                                          <p:spTgt spid="227333">
                                            <p:txEl>
                                              <p:pRg st="0" end="0"/>
                                            </p:txEl>
                                          </p:spTgt>
                                        </p:tgtEl>
                                      </p:cBhvr>
                                      <p:to x="100000" y="95000"/>
                                    </p:animScale>
                                    <p:animScale>
                                      <p:cBhvr>
                                        <p:cTn id="25" dur="166" decel="50000">
                                          <p:stCondLst>
                                            <p:cond delay="1834"/>
                                          </p:stCondLst>
                                        </p:cTn>
                                        <p:tgtEl>
                                          <p:spTgt spid="22733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27333">
                                            <p:txEl>
                                              <p:pRg st="1" end="1"/>
                                            </p:txEl>
                                          </p:spTgt>
                                        </p:tgtEl>
                                        <p:attrNameLst>
                                          <p:attrName>style.visibility</p:attrName>
                                        </p:attrNameLst>
                                      </p:cBhvr>
                                      <p:to>
                                        <p:strVal val="visible"/>
                                      </p:to>
                                    </p:set>
                                    <p:anim calcmode="lin" valueType="num">
                                      <p:cBhvr>
                                        <p:cTn id="30" dur="1000" fill="hold"/>
                                        <p:tgtEl>
                                          <p:spTgt spid="22733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2733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2733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273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6"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4" name="Slide Number Placeholder 3"/>
          <p:cNvSpPr>
            <a:spLocks noGrp="1"/>
          </p:cNvSpPr>
          <p:nvPr>
            <p:ph type="sldNum" sz="quarter" idx="2"/>
          </p:nvPr>
        </p:nvSpPr>
        <p:spPr/>
        <p:txBody>
          <a:bodyPr/>
          <a:lstStyle/>
          <a:p>
            <a:pPr lvl="0"/>
            <a:fld id="{86CB4B4D-7CA3-9044-876B-883B54F8677D}" type="slidenum">
              <a:rPr lang="en-US" smtClean="0"/>
              <a:t>2</a:t>
            </a:fld>
            <a:endParaRPr lang="en-US"/>
          </a:p>
        </p:txBody>
      </p:sp>
      <p:sp>
        <p:nvSpPr>
          <p:cNvPr id="8" name="TextBox 7"/>
          <p:cNvSpPr txBox="1"/>
          <p:nvPr/>
        </p:nvSpPr>
        <p:spPr>
          <a:xfrm>
            <a:off x="774699" y="5343635"/>
            <a:ext cx="7302500" cy="9233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solidFill>
                <a:effectLst/>
                <a:uFillTx/>
                <a:sym typeface="Helvetica Neue"/>
              </a:rPr>
              <a:t>Your Thinking Into Results Consultants</a:t>
            </a:r>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b="1" dirty="0">
                <a:solidFill>
                  <a:schemeClr val="accent1"/>
                </a:solidFill>
              </a:rPr>
              <a:t>Facilitators</a:t>
            </a:r>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chemeClr val="accent1"/>
                </a:solidFill>
                <a:effectLst/>
                <a:uFillTx/>
                <a:sym typeface="Helvetica Neue"/>
              </a:rPr>
              <a:t>Mentors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949" y="2759598"/>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DB2A2410-BAED-4F50-9316-C2FD07B5A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962" y="152400"/>
            <a:ext cx="3205482" cy="2309162"/>
          </a:xfrm>
          <a:prstGeom prst="rect">
            <a:avLst/>
          </a:prstGeom>
        </p:spPr>
      </p:pic>
    </p:spTree>
    <p:extLst>
      <p:ext uri="{BB962C8B-B14F-4D97-AF65-F5344CB8AC3E}">
        <p14:creationId xmlns:p14="http://schemas.microsoft.com/office/powerpoint/2010/main" val="2699490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7"/>
          <p:cNvSpPr>
            <a:spLocks noChangeArrowheads="1" noChangeShapeType="1" noTextEdit="1"/>
          </p:cNvSpPr>
          <p:nvPr/>
        </p:nvSpPr>
        <p:spPr bwMode="auto">
          <a:xfrm>
            <a:off x="196850" y="1353344"/>
            <a:ext cx="8839200" cy="48133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49444"/>
              </a:avLst>
            </a:prstTxWarp>
          </a:bodyPr>
          <a:lstStyle/>
          <a:p>
            <a:pPr algn="ctr"/>
            <a:r>
              <a:rPr lang="en-US" sz="3600" kern="10" dirty="0">
                <a:ln w="28575">
                  <a:solidFill>
                    <a:srgbClr val="FFCE43"/>
                  </a:solidFill>
                  <a:round/>
                  <a:headEnd/>
                  <a:tailEnd/>
                </a:ln>
                <a:solidFill>
                  <a:schemeClr val="tx1"/>
                </a:solidFill>
                <a:latin typeface="Impact" charset="0"/>
                <a:ea typeface="Impact" charset="0"/>
                <a:cs typeface="Impact" charset="0"/>
              </a:rPr>
              <a:t>MIND</a:t>
            </a:r>
          </a:p>
        </p:txBody>
      </p:sp>
      <p:sp>
        <p:nvSpPr>
          <p:cNvPr id="44035" name="Text Box 8"/>
          <p:cNvSpPr txBox="1">
            <a:spLocks noChangeArrowheads="1"/>
          </p:cNvSpPr>
          <p:nvPr/>
        </p:nvSpPr>
        <p:spPr bwMode="auto">
          <a:xfrm>
            <a:off x="209550" y="548481"/>
            <a:ext cx="8934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MS PGothic" charset="-128"/>
                <a:cs typeface="Arial" charset="0"/>
              </a:defRPr>
            </a:lvl2pPr>
            <a:lvl3pPr marL="1143000" indent="-228600">
              <a:spcBef>
                <a:spcPct val="20000"/>
              </a:spcBef>
              <a:buChar char="•"/>
              <a:defRPr sz="2400">
                <a:solidFill>
                  <a:schemeClr val="tx1"/>
                </a:solidFill>
                <a:latin typeface="Arial" charset="0"/>
                <a:ea typeface="MS PGothic" charset="-128"/>
                <a:cs typeface="Arial" charset="0"/>
              </a:defRPr>
            </a:lvl3pPr>
            <a:lvl4pPr marL="1600200" indent="-228600">
              <a:spcBef>
                <a:spcPct val="20000"/>
              </a:spcBef>
              <a:buChar char="–"/>
              <a:defRPr sz="2000">
                <a:solidFill>
                  <a:schemeClr val="tx1"/>
                </a:solidFill>
                <a:latin typeface="Arial" charset="0"/>
                <a:ea typeface="MS PGothic" charset="-128"/>
                <a:cs typeface="Arial" charset="0"/>
              </a:defRPr>
            </a:lvl4pPr>
            <a:lvl5pPr marL="2057400" indent="-228600">
              <a:spcBef>
                <a:spcPct val="20000"/>
              </a:spcBef>
              <a:buChar char="»"/>
              <a:defRPr sz="2000">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9pPr>
          </a:lstStyle>
          <a:p>
            <a:pPr>
              <a:spcBef>
                <a:spcPct val="50000"/>
              </a:spcBef>
              <a:buFontTx/>
              <a:buNone/>
            </a:pPr>
            <a:r>
              <a:rPr lang="en-US" altLang="en-US" sz="5400" dirty="0">
                <a:solidFill>
                  <a:srgbClr val="FFCB37"/>
                </a:solidFill>
                <a:latin typeface="Arial Black" charset="0"/>
              </a:rPr>
              <a:t>It’s All About The….</a:t>
            </a:r>
          </a:p>
        </p:txBody>
      </p:sp>
      <p:sp>
        <p:nvSpPr>
          <p:cNvPr id="2" name="Slide Number Placeholder 1"/>
          <p:cNvSpPr>
            <a:spLocks noGrp="1"/>
          </p:cNvSpPr>
          <p:nvPr>
            <p:ph type="sldNum" sz="quarter" idx="12"/>
          </p:nvPr>
        </p:nvSpPr>
        <p:spPr/>
        <p:txBody>
          <a:bodyPr/>
          <a:lstStyle/>
          <a:p>
            <a:fld id="{DE3D6A6C-70AF-CB4A-BC2A-A475B4613B16}" type="slidenum">
              <a:rPr lang="en-US" smtClean="0"/>
              <a:pPr/>
              <a:t>20</a:t>
            </a:fld>
            <a:endParaRPr lang="en-US"/>
          </a:p>
        </p:txBody>
      </p:sp>
    </p:spTree>
    <p:extLst>
      <p:ext uri="{BB962C8B-B14F-4D97-AF65-F5344CB8AC3E}">
        <p14:creationId xmlns:p14="http://schemas.microsoft.com/office/powerpoint/2010/main" val="199807238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left)">
                                      <p:cBhvr>
                                        <p:cTn id="7"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5"/>
          <p:cNvSpPr>
            <a:spLocks noChangeArrowheads="1" noChangeShapeType="1" noTextEdit="1"/>
          </p:cNvSpPr>
          <p:nvPr/>
        </p:nvSpPr>
        <p:spPr bwMode="auto">
          <a:xfrm>
            <a:off x="196850" y="1353344"/>
            <a:ext cx="8839200" cy="48133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49444"/>
              </a:avLst>
            </a:prstTxWarp>
          </a:bodyPr>
          <a:lstStyle/>
          <a:p>
            <a:pPr algn="ctr"/>
            <a:r>
              <a:rPr lang="en-US" sz="3600" kern="10" dirty="0">
                <a:ln w="28575">
                  <a:solidFill>
                    <a:srgbClr val="FFCE43"/>
                  </a:solidFill>
                  <a:round/>
                  <a:headEnd/>
                  <a:tailEnd/>
                </a:ln>
                <a:solidFill>
                  <a:schemeClr val="tx1"/>
                </a:solidFill>
                <a:latin typeface="Impact" charset="0"/>
                <a:ea typeface="Impact" charset="0"/>
                <a:cs typeface="Impact" charset="0"/>
              </a:rPr>
              <a:t>MIND</a:t>
            </a:r>
          </a:p>
        </p:txBody>
      </p:sp>
      <p:sp>
        <p:nvSpPr>
          <p:cNvPr id="1545224" name="Text Box 8"/>
          <p:cNvSpPr txBox="1">
            <a:spLocks noChangeArrowheads="1"/>
          </p:cNvSpPr>
          <p:nvPr/>
        </p:nvSpPr>
        <p:spPr bwMode="auto">
          <a:xfrm>
            <a:off x="361950" y="572294"/>
            <a:ext cx="8934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MS PGothic" charset="-128"/>
                <a:cs typeface="Arial" charset="0"/>
              </a:defRPr>
            </a:lvl2pPr>
            <a:lvl3pPr marL="1143000" indent="-228600">
              <a:spcBef>
                <a:spcPct val="20000"/>
              </a:spcBef>
              <a:buChar char="•"/>
              <a:defRPr sz="2400">
                <a:solidFill>
                  <a:schemeClr val="tx1"/>
                </a:solidFill>
                <a:latin typeface="Arial" charset="0"/>
                <a:ea typeface="MS PGothic" charset="-128"/>
                <a:cs typeface="Arial" charset="0"/>
              </a:defRPr>
            </a:lvl3pPr>
            <a:lvl4pPr marL="1600200" indent="-228600">
              <a:spcBef>
                <a:spcPct val="20000"/>
              </a:spcBef>
              <a:buChar char="–"/>
              <a:defRPr sz="2000">
                <a:solidFill>
                  <a:schemeClr val="tx1"/>
                </a:solidFill>
                <a:latin typeface="Arial" charset="0"/>
                <a:ea typeface="MS PGothic" charset="-128"/>
                <a:cs typeface="Arial" charset="0"/>
              </a:defRPr>
            </a:lvl4pPr>
            <a:lvl5pPr marL="2057400" indent="-228600">
              <a:spcBef>
                <a:spcPct val="20000"/>
              </a:spcBef>
              <a:buChar char="»"/>
              <a:defRPr sz="2000">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cs typeface="Arial" charset="0"/>
              </a:defRPr>
            </a:lvl9pPr>
          </a:lstStyle>
          <a:p>
            <a:pPr>
              <a:spcBef>
                <a:spcPct val="50000"/>
              </a:spcBef>
              <a:buFontTx/>
              <a:buNone/>
            </a:pPr>
            <a:r>
              <a:rPr lang="en-US" altLang="en-US" sz="5400" dirty="0">
                <a:solidFill>
                  <a:srgbClr val="FFCB37"/>
                </a:solidFill>
                <a:latin typeface="Arial Black" charset="0"/>
              </a:rPr>
              <a:t>Your Marvelous….</a:t>
            </a:r>
          </a:p>
        </p:txBody>
      </p:sp>
      <p:sp>
        <p:nvSpPr>
          <p:cNvPr id="2" name="Slide Number Placeholder 1"/>
          <p:cNvSpPr>
            <a:spLocks noGrp="1"/>
          </p:cNvSpPr>
          <p:nvPr>
            <p:ph type="sldNum" sz="quarter" idx="12"/>
          </p:nvPr>
        </p:nvSpPr>
        <p:spPr/>
        <p:txBody>
          <a:bodyPr/>
          <a:lstStyle/>
          <a:p>
            <a:fld id="{DE3D6A6C-70AF-CB4A-BC2A-A475B4613B16}" type="slidenum">
              <a:rPr lang="en-US" smtClean="0"/>
              <a:pPr/>
              <a:t>21</a:t>
            </a:fld>
            <a:endParaRPr lang="en-US"/>
          </a:p>
        </p:txBody>
      </p:sp>
    </p:spTree>
    <p:extLst>
      <p:ext uri="{BB962C8B-B14F-4D97-AF65-F5344CB8AC3E}">
        <p14:creationId xmlns:p14="http://schemas.microsoft.com/office/powerpoint/2010/main" val="140083697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45224"/>
                                        </p:tgtEl>
                                        <p:attrNameLst>
                                          <p:attrName>style.visibility</p:attrName>
                                        </p:attrNameLst>
                                      </p:cBhvr>
                                      <p:to>
                                        <p:strVal val="visible"/>
                                      </p:to>
                                    </p:set>
                                    <p:animEffect transition="in" filter="wipe(left)">
                                      <p:cBhvr>
                                        <p:cTn id="7" dur="2000"/>
                                        <p:tgtEl>
                                          <p:spTgt spid="1545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2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2" name="Picture 2" descr="Kirlian_photograph_depicting_a_human_aura-SP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40569"/>
            <a:ext cx="3352800" cy="5505450"/>
          </a:xfrm>
          <a:prstGeom prst="rect">
            <a:avLst/>
          </a:prstGeom>
          <a:noFill/>
          <a:extLst>
            <a:ext uri="{909E8E84-426E-40DD-AFC4-6F175D3DCCD1}">
              <a14:hiddenFill xmlns:a14="http://schemas.microsoft.com/office/drawing/2010/main">
                <a:solidFill>
                  <a:srgbClr val="FFFFFF"/>
                </a:solidFill>
              </a14:hiddenFill>
            </a:ext>
          </a:extLst>
        </p:spPr>
      </p:pic>
      <p:sp>
        <p:nvSpPr>
          <p:cNvPr id="414723" name="WordArt 3"/>
          <p:cNvSpPr>
            <a:spLocks noChangeArrowheads="1" noChangeShapeType="1" noTextEdit="1"/>
          </p:cNvSpPr>
          <p:nvPr/>
        </p:nvSpPr>
        <p:spPr bwMode="auto">
          <a:xfrm>
            <a:off x="3657600" y="1042194"/>
            <a:ext cx="2133600" cy="49450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YOU</a:t>
            </a:r>
          </a:p>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 Are A Mass </a:t>
            </a:r>
          </a:p>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Of Energy</a:t>
            </a:r>
          </a:p>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And You</a:t>
            </a:r>
          </a:p>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Function On </a:t>
            </a:r>
          </a:p>
          <a:p>
            <a:pPr algn="ctr"/>
            <a:r>
              <a:rPr lang="en-US" sz="3600" kern="10">
                <a:ln w="9525">
                  <a:solidFill>
                    <a:schemeClr val="bg1"/>
                  </a:solidFill>
                  <a:round/>
                  <a:headEnd/>
                  <a:tailEnd/>
                </a:ln>
                <a:solidFill>
                  <a:schemeClr val="bg1"/>
                </a:solidFill>
                <a:latin typeface="Times New Roman" charset="0"/>
                <a:ea typeface="Times New Roman" charset="0"/>
                <a:cs typeface="Times New Roman" charset="0"/>
              </a:rPr>
              <a:t>Frequencies</a:t>
            </a:r>
          </a:p>
        </p:txBody>
      </p:sp>
      <p:sp>
        <p:nvSpPr>
          <p:cNvPr id="2" name="Slide Number Placeholder 1"/>
          <p:cNvSpPr>
            <a:spLocks noGrp="1"/>
          </p:cNvSpPr>
          <p:nvPr>
            <p:ph type="sldNum" sz="quarter" idx="12"/>
          </p:nvPr>
        </p:nvSpPr>
        <p:spPr/>
        <p:txBody>
          <a:bodyPr/>
          <a:lstStyle/>
          <a:p>
            <a:fld id="{DE3D6A6C-70AF-CB4A-BC2A-A475B4613B16}" type="slidenum">
              <a:rPr lang="en-US" smtClean="0"/>
              <a:pPr/>
              <a:t>22</a:t>
            </a:fld>
            <a:endParaRPr lang="en-US"/>
          </a:p>
        </p:txBody>
      </p:sp>
    </p:spTree>
    <p:extLst>
      <p:ext uri="{BB962C8B-B14F-4D97-AF65-F5344CB8AC3E}">
        <p14:creationId xmlns:p14="http://schemas.microsoft.com/office/powerpoint/2010/main" val="156840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4723"/>
                                        </p:tgtEl>
                                        <p:attrNameLst>
                                          <p:attrName>style.visibility</p:attrName>
                                        </p:attrNameLst>
                                      </p:cBhvr>
                                      <p:to>
                                        <p:strVal val="visible"/>
                                      </p:to>
                                    </p:set>
                                    <p:animEffect transition="in" filter="fade">
                                      <p:cBhvr>
                                        <p:cTn id="7" dur="2000"/>
                                        <p:tgtEl>
                                          <p:spTgt spid="414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0"/>
                                        <p:tgtEl>
                                          <p:spTgt spid="414723"/>
                                        </p:tgtEl>
                                      </p:cBhvr>
                                    </p:animEffect>
                                    <p:set>
                                      <p:cBhvr>
                                        <p:cTn id="12" dur="1" fill="hold">
                                          <p:stCondLst>
                                            <p:cond delay="4999"/>
                                          </p:stCondLst>
                                        </p:cTn>
                                        <p:tgtEl>
                                          <p:spTgt spid="41472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14722"/>
                                        </p:tgtEl>
                                        <p:attrNameLst>
                                          <p:attrName>style.visibility</p:attrName>
                                        </p:attrNameLst>
                                      </p:cBhvr>
                                      <p:to>
                                        <p:strVal val="visible"/>
                                      </p:to>
                                    </p:set>
                                    <p:animEffect transition="in" filter="fade">
                                      <p:cBhvr>
                                        <p:cTn id="15" dur="3000"/>
                                        <p:tgtEl>
                                          <p:spTgt spid="41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nimBg="1"/>
      <p:bldP spid="4147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92896" y="1161257"/>
            <a:ext cx="4267200" cy="4287837"/>
          </a:xfrm>
          <a:prstGeom prst="rect">
            <a:avLst/>
          </a:prstGeom>
          <a:solidFill>
            <a:srgbClr val="FFFFFF"/>
          </a:solidFill>
          <a:ln w="76200" cmpd="tri">
            <a:solidFill>
              <a:srgbClr val="FFFF00"/>
            </a:solidFill>
            <a:miter lim="800000"/>
            <a:headEnd/>
            <a:tailEnd/>
          </a:ln>
          <a:effectLst>
            <a:outerShdw blurRad="63500" dist="38099" dir="2700000" algn="ctr" rotWithShape="0">
              <a:srgbClr val="FFFF00">
                <a:alpha val="74998"/>
              </a:srgbClr>
            </a:outerShdw>
          </a:effec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47107" name="WordArt 3"/>
          <p:cNvSpPr>
            <a:spLocks noChangeArrowheads="1" noChangeShapeType="1" noTextEdit="1"/>
          </p:cNvSpPr>
          <p:nvPr/>
        </p:nvSpPr>
        <p:spPr bwMode="auto">
          <a:xfrm>
            <a:off x="1143001" y="2494757"/>
            <a:ext cx="2665413" cy="847725"/>
          </a:xfrm>
          <a:prstGeom prst="rect">
            <a:avLst/>
          </a:prstGeom>
        </p:spPr>
        <p:txBody>
          <a:bodyPr wrap="none" fromWordArt="1">
            <a:prstTxWarp prst="textPlain">
              <a:avLst>
                <a:gd name="adj" fmla="val 50000"/>
              </a:avLst>
            </a:prstTxWarp>
          </a:bodyPr>
          <a:lstStyle/>
          <a:p>
            <a:pPr algn="ctr"/>
            <a:r>
              <a:rPr lang="en-US" sz="3600" kern="10">
                <a:ln w="9525">
                  <a:solidFill>
                    <a:srgbClr val="00004C"/>
                  </a:solidFill>
                  <a:round/>
                  <a:headEnd/>
                  <a:tailEnd/>
                </a:ln>
                <a:solidFill>
                  <a:srgbClr val="00004C"/>
                </a:solidFill>
                <a:latin typeface="Times New Roman" charset="0"/>
                <a:ea typeface="Times New Roman" charset="0"/>
                <a:cs typeface="Times New Roman" charset="0"/>
              </a:rPr>
              <a:t>MIND</a:t>
            </a:r>
          </a:p>
        </p:txBody>
      </p:sp>
      <p:grpSp>
        <p:nvGrpSpPr>
          <p:cNvPr id="47108" name="Group 4"/>
          <p:cNvGrpSpPr>
            <a:grpSpLocks/>
          </p:cNvGrpSpPr>
          <p:nvPr/>
        </p:nvGrpSpPr>
        <p:grpSpPr bwMode="auto">
          <a:xfrm>
            <a:off x="571501" y="1215231"/>
            <a:ext cx="3630613" cy="3348038"/>
            <a:chOff x="1701" y="902"/>
            <a:chExt cx="2767" cy="2631"/>
          </a:xfrm>
        </p:grpSpPr>
        <p:sp>
          <p:nvSpPr>
            <p:cNvPr id="427013" name="WordArt 5"/>
            <p:cNvSpPr>
              <a:spLocks noChangeArrowheads="1" noChangeShapeType="1" noTextEdit="1"/>
            </p:cNvSpPr>
            <p:nvPr/>
          </p:nvSpPr>
          <p:spPr bwMode="auto">
            <a:xfrm>
              <a:off x="1701" y="902"/>
              <a:ext cx="2767" cy="693"/>
            </a:xfrm>
            <a:prstGeom prst="rect">
              <a:avLst/>
            </a:prstGeom>
          </p:spPr>
          <p:txBody>
            <a:bodyPr wrap="none" fromWordArt="1">
              <a:prstTxWarp prst="textPlain">
                <a:avLst>
                  <a:gd name="adj" fmla="val 50000"/>
                </a:avLst>
              </a:prstTxWarp>
            </a:bodyPr>
            <a:lstStyle/>
            <a:p>
              <a:pPr algn="ctr"/>
              <a:r>
                <a:rPr lang="en-US" sz="3600" kern="10">
                  <a:ln w="9525">
                    <a:solidFill>
                      <a:srgbClr val="00004C"/>
                    </a:solidFill>
                    <a:round/>
                    <a:headEnd/>
                    <a:tailEnd/>
                  </a:ln>
                  <a:solidFill>
                    <a:srgbClr val="00004C"/>
                  </a:solidFill>
                  <a:latin typeface="Times New Roman" charset="0"/>
                  <a:ea typeface="Times New Roman" charset="0"/>
                  <a:cs typeface="Times New Roman" charset="0"/>
                </a:rPr>
                <a:t>Let's Look At The</a:t>
              </a:r>
            </a:p>
          </p:txBody>
        </p:sp>
        <p:sp>
          <p:nvSpPr>
            <p:cNvPr id="427014" name="WordArt 6"/>
            <p:cNvSpPr>
              <a:spLocks noChangeArrowheads="1" noChangeShapeType="1" noTextEdit="1"/>
            </p:cNvSpPr>
            <p:nvPr/>
          </p:nvSpPr>
          <p:spPr bwMode="auto">
            <a:xfrm>
              <a:off x="1701" y="2840"/>
              <a:ext cx="2767" cy="693"/>
            </a:xfrm>
            <a:prstGeom prst="rect">
              <a:avLst/>
            </a:prstGeom>
          </p:spPr>
          <p:txBody>
            <a:bodyPr wrap="none" fromWordArt="1">
              <a:prstTxWarp prst="textPlain">
                <a:avLst>
                  <a:gd name="adj" fmla="val 50000"/>
                </a:avLst>
              </a:prstTxWarp>
            </a:bodyPr>
            <a:lstStyle/>
            <a:p>
              <a:pPr algn="ctr"/>
              <a:r>
                <a:rPr lang="en-US" sz="3600" kern="10">
                  <a:ln w="9525">
                    <a:solidFill>
                      <a:srgbClr val="00004C"/>
                    </a:solidFill>
                    <a:round/>
                    <a:headEnd/>
                    <a:tailEnd/>
                  </a:ln>
                  <a:solidFill>
                    <a:srgbClr val="00004C"/>
                  </a:solidFill>
                  <a:latin typeface="Times New Roman" charset="0"/>
                  <a:ea typeface="Times New Roman" charset="0"/>
                  <a:cs typeface="Times New Roman" charset="0"/>
                </a:rPr>
                <a:t>And Paradigms</a:t>
              </a:r>
            </a:p>
          </p:txBody>
        </p:sp>
      </p:grpSp>
      <p:sp>
        <p:nvSpPr>
          <p:cNvPr id="47111" name="WordArt 7"/>
          <p:cNvSpPr>
            <a:spLocks noChangeArrowheads="1" noChangeShapeType="1" noTextEdit="1"/>
          </p:cNvSpPr>
          <p:nvPr/>
        </p:nvSpPr>
        <p:spPr bwMode="auto">
          <a:xfrm>
            <a:off x="1066800" y="2724945"/>
            <a:ext cx="2819400" cy="511175"/>
          </a:xfrm>
          <a:prstGeom prst="rect">
            <a:avLst/>
          </a:prstGeom>
        </p:spPr>
        <p:txBody>
          <a:bodyPr wrap="none" fromWordArt="1">
            <a:prstTxWarp prst="textPlain">
              <a:avLst>
                <a:gd name="adj" fmla="val 50000"/>
              </a:avLst>
            </a:prstTxWarp>
          </a:bodyPr>
          <a:lstStyle/>
          <a:p>
            <a:pPr algn="ctr"/>
            <a:r>
              <a:rPr lang="en-US" sz="3600" kern="10">
                <a:ln w="9525">
                  <a:solidFill>
                    <a:srgbClr val="00004C"/>
                  </a:solidFill>
                  <a:round/>
                  <a:headEnd/>
                  <a:tailEnd/>
                </a:ln>
                <a:solidFill>
                  <a:srgbClr val="00004C"/>
                </a:solidFill>
                <a:latin typeface="Times New Roman" charset="0"/>
                <a:ea typeface="Times New Roman" charset="0"/>
                <a:cs typeface="Times New Roman" charset="0"/>
              </a:rPr>
              <a:t>YOUR MIND</a:t>
            </a:r>
          </a:p>
        </p:txBody>
      </p:sp>
      <p:grpSp>
        <p:nvGrpSpPr>
          <p:cNvPr id="47112" name="Group 8"/>
          <p:cNvGrpSpPr>
            <a:grpSpLocks/>
          </p:cNvGrpSpPr>
          <p:nvPr/>
        </p:nvGrpSpPr>
        <p:grpSpPr bwMode="auto">
          <a:xfrm>
            <a:off x="476251" y="3617119"/>
            <a:ext cx="3952875" cy="1225550"/>
            <a:chOff x="1344" y="2688"/>
            <a:chExt cx="2976" cy="960"/>
          </a:xfrm>
        </p:grpSpPr>
        <p:sp>
          <p:nvSpPr>
            <p:cNvPr id="427017" name="Rectangle 9"/>
            <p:cNvSpPr>
              <a:spLocks noChangeArrowheads="1"/>
            </p:cNvSpPr>
            <p:nvPr/>
          </p:nvSpPr>
          <p:spPr bwMode="auto">
            <a:xfrm>
              <a:off x="1344" y="2688"/>
              <a:ext cx="2976" cy="864"/>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427018" name="WordArt 10"/>
            <p:cNvSpPr>
              <a:spLocks noChangeArrowheads="1" noChangeShapeType="1" noTextEdit="1"/>
            </p:cNvSpPr>
            <p:nvPr/>
          </p:nvSpPr>
          <p:spPr bwMode="auto">
            <a:xfrm>
              <a:off x="1440" y="2736"/>
              <a:ext cx="2832" cy="912"/>
            </a:xfrm>
            <a:prstGeom prst="rect">
              <a:avLst/>
            </a:prstGeom>
          </p:spPr>
          <p:txBody>
            <a:bodyPr wrap="none" fromWordArt="1">
              <a:prstTxWarp prst="textPlain">
                <a:avLst>
                  <a:gd name="adj" fmla="val 50000"/>
                </a:avLst>
              </a:prstTxWarp>
            </a:bodyPr>
            <a:lstStyle/>
            <a:p>
              <a:pPr algn="ctr"/>
              <a:r>
                <a:rPr lang="en-US" sz="3600" kern="10">
                  <a:ln w="9525">
                    <a:solidFill>
                      <a:srgbClr val="00004C"/>
                    </a:solidFill>
                    <a:round/>
                    <a:headEnd/>
                    <a:tailEnd/>
                  </a:ln>
                  <a:solidFill>
                    <a:srgbClr val="00004C"/>
                  </a:solidFill>
                  <a:latin typeface="Times New Roman" charset="0"/>
                  <a:ea typeface="Times New Roman" charset="0"/>
                  <a:cs typeface="Times New Roman" charset="0"/>
                </a:rPr>
                <a:t>And YOUR Paradigm</a:t>
              </a:r>
            </a:p>
          </p:txBody>
        </p:sp>
      </p:grpSp>
      <p:grpSp>
        <p:nvGrpSpPr>
          <p:cNvPr id="47115" name="Group 11"/>
          <p:cNvGrpSpPr>
            <a:grpSpLocks/>
          </p:cNvGrpSpPr>
          <p:nvPr/>
        </p:nvGrpSpPr>
        <p:grpSpPr bwMode="auto">
          <a:xfrm>
            <a:off x="3355183" y="1215231"/>
            <a:ext cx="1066800" cy="1025525"/>
            <a:chOff x="3630" y="816"/>
            <a:chExt cx="672" cy="768"/>
          </a:xfrm>
        </p:grpSpPr>
        <p:sp>
          <p:nvSpPr>
            <p:cNvPr id="427020" name="Rectangle 12"/>
            <p:cNvSpPr>
              <a:spLocks noChangeArrowheads="1"/>
            </p:cNvSpPr>
            <p:nvPr/>
          </p:nvSpPr>
          <p:spPr bwMode="auto">
            <a:xfrm>
              <a:off x="3630" y="816"/>
              <a:ext cx="672" cy="76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427021" name="Freeform 23"/>
            <p:cNvSpPr>
              <a:spLocks/>
            </p:cNvSpPr>
            <p:nvPr/>
          </p:nvSpPr>
          <p:spPr bwMode="auto">
            <a:xfrm>
              <a:off x="3696" y="864"/>
              <a:ext cx="480" cy="658"/>
            </a:xfrm>
            <a:custGeom>
              <a:avLst/>
              <a:gdLst>
                <a:gd name="T0" fmla="*/ 7 w 3291"/>
                <a:gd name="T1" fmla="*/ 8 h 3994"/>
                <a:gd name="T2" fmla="*/ 9 w 3291"/>
                <a:gd name="T3" fmla="*/ 6 h 3994"/>
                <a:gd name="T4" fmla="*/ 11 w 3291"/>
                <a:gd name="T5" fmla="*/ 4 h 3994"/>
                <a:gd name="T6" fmla="*/ 13 w 3291"/>
                <a:gd name="T7" fmla="*/ 2 h 3994"/>
                <a:gd name="T8" fmla="*/ 16 w 3291"/>
                <a:gd name="T9" fmla="*/ 0 h 3994"/>
                <a:gd name="T10" fmla="*/ 20 w 3291"/>
                <a:gd name="T11" fmla="*/ 0 h 3994"/>
                <a:gd name="T12" fmla="*/ 24 w 3291"/>
                <a:gd name="T13" fmla="*/ 1 h 3994"/>
                <a:gd name="T14" fmla="*/ 29 w 3291"/>
                <a:gd name="T15" fmla="*/ 4 h 3994"/>
                <a:gd name="T16" fmla="*/ 31 w 3291"/>
                <a:gd name="T17" fmla="*/ 7 h 3994"/>
                <a:gd name="T18" fmla="*/ 33 w 3291"/>
                <a:gd name="T19" fmla="*/ 9 h 3994"/>
                <a:gd name="T20" fmla="*/ 34 w 3291"/>
                <a:gd name="T21" fmla="*/ 13 h 3994"/>
                <a:gd name="T22" fmla="*/ 35 w 3291"/>
                <a:gd name="T23" fmla="*/ 16 h 3994"/>
                <a:gd name="T24" fmla="*/ 35 w 3291"/>
                <a:gd name="T25" fmla="*/ 21 h 3994"/>
                <a:gd name="T26" fmla="*/ 35 w 3291"/>
                <a:gd name="T27" fmla="*/ 25 h 3994"/>
                <a:gd name="T28" fmla="*/ 34 w 3291"/>
                <a:gd name="T29" fmla="*/ 30 h 3994"/>
                <a:gd name="T30" fmla="*/ 32 w 3291"/>
                <a:gd name="T31" fmla="*/ 34 h 3994"/>
                <a:gd name="T32" fmla="*/ 30 w 3291"/>
                <a:gd name="T33" fmla="*/ 36 h 3994"/>
                <a:gd name="T34" fmla="*/ 28 w 3291"/>
                <a:gd name="T35" fmla="*/ 38 h 3994"/>
                <a:gd name="T36" fmla="*/ 26 w 3291"/>
                <a:gd name="T37" fmla="*/ 41 h 3994"/>
                <a:gd name="T38" fmla="*/ 25 w 3291"/>
                <a:gd name="T39" fmla="*/ 43 h 3994"/>
                <a:gd name="T40" fmla="*/ 24 w 3291"/>
                <a:gd name="T41" fmla="*/ 46 h 3994"/>
                <a:gd name="T42" fmla="*/ 24 w 3291"/>
                <a:gd name="T43" fmla="*/ 49 h 3994"/>
                <a:gd name="T44" fmla="*/ 24 w 3291"/>
                <a:gd name="T45" fmla="*/ 52 h 3994"/>
                <a:gd name="T46" fmla="*/ 25 w 3291"/>
                <a:gd name="T47" fmla="*/ 54 h 3994"/>
                <a:gd name="T48" fmla="*/ 8 w 3291"/>
                <a:gd name="T49" fmla="*/ 53 h 3994"/>
                <a:gd name="T50" fmla="*/ 8 w 3291"/>
                <a:gd name="T51" fmla="*/ 51 h 3994"/>
                <a:gd name="T52" fmla="*/ 9 w 3291"/>
                <a:gd name="T53" fmla="*/ 49 h 3994"/>
                <a:gd name="T54" fmla="*/ 11 w 3291"/>
                <a:gd name="T55" fmla="*/ 47 h 3994"/>
                <a:gd name="T56" fmla="*/ 12 w 3291"/>
                <a:gd name="T57" fmla="*/ 45 h 3994"/>
                <a:gd name="T58" fmla="*/ 14 w 3291"/>
                <a:gd name="T59" fmla="*/ 44 h 3994"/>
                <a:gd name="T60" fmla="*/ 16 w 3291"/>
                <a:gd name="T61" fmla="*/ 42 h 3994"/>
                <a:gd name="T62" fmla="*/ 18 w 3291"/>
                <a:gd name="T63" fmla="*/ 41 h 3994"/>
                <a:gd name="T64" fmla="*/ 17 w 3291"/>
                <a:gd name="T65" fmla="*/ 40 h 3994"/>
                <a:gd name="T66" fmla="*/ 16 w 3291"/>
                <a:gd name="T67" fmla="*/ 40 h 3994"/>
                <a:gd name="T68" fmla="*/ 14 w 3291"/>
                <a:gd name="T69" fmla="*/ 40 h 3994"/>
                <a:gd name="T70" fmla="*/ 12 w 3291"/>
                <a:gd name="T71" fmla="*/ 40 h 3994"/>
                <a:gd name="T72" fmla="*/ 10 w 3291"/>
                <a:gd name="T73" fmla="*/ 40 h 3994"/>
                <a:gd name="T74" fmla="*/ 8 w 3291"/>
                <a:gd name="T75" fmla="*/ 39 h 3994"/>
                <a:gd name="T76" fmla="*/ 6 w 3291"/>
                <a:gd name="T77" fmla="*/ 39 h 3994"/>
                <a:gd name="T78" fmla="*/ 4 w 3291"/>
                <a:gd name="T79" fmla="*/ 40 h 3994"/>
                <a:gd name="T80" fmla="*/ 3 w 3291"/>
                <a:gd name="T81" fmla="*/ 40 h 3994"/>
                <a:gd name="T82" fmla="*/ 1 w 3291"/>
                <a:gd name="T83" fmla="*/ 40 h 3994"/>
                <a:gd name="T84" fmla="*/ 0 w 3291"/>
                <a:gd name="T85" fmla="*/ 39 h 3994"/>
                <a:gd name="T86" fmla="*/ 0 w 3291"/>
                <a:gd name="T87" fmla="*/ 37 h 3994"/>
                <a:gd name="T88" fmla="*/ 2 w 3291"/>
                <a:gd name="T89" fmla="*/ 26 h 3994"/>
                <a:gd name="T90" fmla="*/ 1 w 3291"/>
                <a:gd name="T91" fmla="*/ 25 h 3994"/>
                <a:gd name="T92" fmla="*/ 0 w 3291"/>
                <a:gd name="T93" fmla="*/ 24 h 3994"/>
                <a:gd name="T94" fmla="*/ 0 w 3291"/>
                <a:gd name="T95" fmla="*/ 23 h 3994"/>
                <a:gd name="T96" fmla="*/ 1 w 3291"/>
                <a:gd name="T97" fmla="*/ 22 h 3994"/>
                <a:gd name="T98" fmla="*/ 2 w 3291"/>
                <a:gd name="T99" fmla="*/ 20 h 3994"/>
                <a:gd name="T100" fmla="*/ 4 w 3291"/>
                <a:gd name="T101" fmla="*/ 19 h 3994"/>
                <a:gd name="T102" fmla="*/ 5 w 3291"/>
                <a:gd name="T103" fmla="*/ 17 h 3994"/>
                <a:gd name="T104" fmla="*/ 6 w 3291"/>
                <a:gd name="T105" fmla="*/ 15 h 3994"/>
                <a:gd name="T106" fmla="*/ 6 w 3291"/>
                <a:gd name="T107" fmla="*/ 13 h 3994"/>
                <a:gd name="T108" fmla="*/ 6 w 3291"/>
                <a:gd name="T109" fmla="*/ 12 h 3994"/>
                <a:gd name="T110" fmla="*/ 6 w 3291"/>
                <a:gd name="T111" fmla="*/ 10 h 39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91" h="3994">
                  <a:moveTo>
                    <a:pt x="603" y="673"/>
                  </a:moveTo>
                  <a:lnTo>
                    <a:pt x="623" y="645"/>
                  </a:lnTo>
                  <a:lnTo>
                    <a:pt x="646" y="616"/>
                  </a:lnTo>
                  <a:lnTo>
                    <a:pt x="674" y="581"/>
                  </a:lnTo>
                  <a:lnTo>
                    <a:pt x="705" y="545"/>
                  </a:lnTo>
                  <a:lnTo>
                    <a:pt x="740" y="507"/>
                  </a:lnTo>
                  <a:lnTo>
                    <a:pt x="776" y="467"/>
                  </a:lnTo>
                  <a:lnTo>
                    <a:pt x="818" y="427"/>
                  </a:lnTo>
                  <a:lnTo>
                    <a:pt x="861" y="386"/>
                  </a:lnTo>
                  <a:lnTo>
                    <a:pt x="909" y="343"/>
                  </a:lnTo>
                  <a:lnTo>
                    <a:pt x="959" y="303"/>
                  </a:lnTo>
                  <a:lnTo>
                    <a:pt x="1013" y="261"/>
                  </a:lnTo>
                  <a:lnTo>
                    <a:pt x="1070" y="222"/>
                  </a:lnTo>
                  <a:lnTo>
                    <a:pt x="1131" y="184"/>
                  </a:lnTo>
                  <a:lnTo>
                    <a:pt x="1193" y="150"/>
                  </a:lnTo>
                  <a:lnTo>
                    <a:pt x="1260" y="116"/>
                  </a:lnTo>
                  <a:lnTo>
                    <a:pt x="1329" y="86"/>
                  </a:lnTo>
                  <a:lnTo>
                    <a:pt x="1400" y="61"/>
                  </a:lnTo>
                  <a:lnTo>
                    <a:pt x="1475" y="39"/>
                  </a:lnTo>
                  <a:lnTo>
                    <a:pt x="1552" y="21"/>
                  </a:lnTo>
                  <a:lnTo>
                    <a:pt x="1632" y="9"/>
                  </a:lnTo>
                  <a:lnTo>
                    <a:pt x="1715" y="1"/>
                  </a:lnTo>
                  <a:lnTo>
                    <a:pt x="1801" y="0"/>
                  </a:lnTo>
                  <a:lnTo>
                    <a:pt x="1890" y="6"/>
                  </a:lnTo>
                  <a:lnTo>
                    <a:pt x="1981" y="17"/>
                  </a:lnTo>
                  <a:lnTo>
                    <a:pt x="2074" y="37"/>
                  </a:lnTo>
                  <a:lnTo>
                    <a:pt x="2171" y="63"/>
                  </a:lnTo>
                  <a:lnTo>
                    <a:pt x="2270" y="99"/>
                  </a:lnTo>
                  <a:lnTo>
                    <a:pt x="2371" y="143"/>
                  </a:lnTo>
                  <a:lnTo>
                    <a:pt x="2474" y="197"/>
                  </a:lnTo>
                  <a:lnTo>
                    <a:pt x="2580" y="259"/>
                  </a:lnTo>
                  <a:lnTo>
                    <a:pt x="2688" y="331"/>
                  </a:lnTo>
                  <a:lnTo>
                    <a:pt x="2799" y="415"/>
                  </a:lnTo>
                  <a:lnTo>
                    <a:pt x="2835" y="440"/>
                  </a:lnTo>
                  <a:lnTo>
                    <a:pt x="2873" y="468"/>
                  </a:lnTo>
                  <a:lnTo>
                    <a:pt x="2910" y="502"/>
                  </a:lnTo>
                  <a:lnTo>
                    <a:pt x="2946" y="541"/>
                  </a:lnTo>
                  <a:lnTo>
                    <a:pt x="2983" y="585"/>
                  </a:lnTo>
                  <a:lnTo>
                    <a:pt x="3017" y="633"/>
                  </a:lnTo>
                  <a:lnTo>
                    <a:pt x="3051" y="685"/>
                  </a:lnTo>
                  <a:lnTo>
                    <a:pt x="3084" y="741"/>
                  </a:lnTo>
                  <a:lnTo>
                    <a:pt x="3114" y="800"/>
                  </a:lnTo>
                  <a:lnTo>
                    <a:pt x="3144" y="863"/>
                  </a:lnTo>
                  <a:lnTo>
                    <a:pt x="3170" y="928"/>
                  </a:lnTo>
                  <a:lnTo>
                    <a:pt x="3196" y="997"/>
                  </a:lnTo>
                  <a:lnTo>
                    <a:pt x="3219" y="1069"/>
                  </a:lnTo>
                  <a:lnTo>
                    <a:pt x="3238" y="1142"/>
                  </a:lnTo>
                  <a:lnTo>
                    <a:pt x="3255" y="1217"/>
                  </a:lnTo>
                  <a:lnTo>
                    <a:pt x="3270" y="1294"/>
                  </a:lnTo>
                  <a:lnTo>
                    <a:pt x="3281" y="1374"/>
                  </a:lnTo>
                  <a:lnTo>
                    <a:pt x="3288" y="1453"/>
                  </a:lnTo>
                  <a:lnTo>
                    <a:pt x="3291" y="1535"/>
                  </a:lnTo>
                  <a:lnTo>
                    <a:pt x="3291" y="1616"/>
                  </a:lnTo>
                  <a:lnTo>
                    <a:pt x="3286" y="1698"/>
                  </a:lnTo>
                  <a:lnTo>
                    <a:pt x="3278" y="1780"/>
                  </a:lnTo>
                  <a:lnTo>
                    <a:pt x="3265" y="1863"/>
                  </a:lnTo>
                  <a:lnTo>
                    <a:pt x="3246" y="1944"/>
                  </a:lnTo>
                  <a:lnTo>
                    <a:pt x="3223" y="2026"/>
                  </a:lnTo>
                  <a:lnTo>
                    <a:pt x="3194" y="2106"/>
                  </a:lnTo>
                  <a:lnTo>
                    <a:pt x="3161" y="2186"/>
                  </a:lnTo>
                  <a:lnTo>
                    <a:pt x="3122" y="2263"/>
                  </a:lnTo>
                  <a:lnTo>
                    <a:pt x="3076" y="2340"/>
                  </a:lnTo>
                  <a:lnTo>
                    <a:pt x="3024" y="2414"/>
                  </a:lnTo>
                  <a:lnTo>
                    <a:pt x="2967" y="2486"/>
                  </a:lnTo>
                  <a:lnTo>
                    <a:pt x="2902" y="2556"/>
                  </a:lnTo>
                  <a:lnTo>
                    <a:pt x="2862" y="2584"/>
                  </a:lnTo>
                  <a:lnTo>
                    <a:pt x="2822" y="2615"/>
                  </a:lnTo>
                  <a:lnTo>
                    <a:pt x="2780" y="2648"/>
                  </a:lnTo>
                  <a:lnTo>
                    <a:pt x="2740" y="2685"/>
                  </a:lnTo>
                  <a:lnTo>
                    <a:pt x="2700" y="2723"/>
                  </a:lnTo>
                  <a:lnTo>
                    <a:pt x="2661" y="2764"/>
                  </a:lnTo>
                  <a:lnTo>
                    <a:pt x="2623" y="2807"/>
                  </a:lnTo>
                  <a:lnTo>
                    <a:pt x="2585" y="2852"/>
                  </a:lnTo>
                  <a:lnTo>
                    <a:pt x="2548" y="2899"/>
                  </a:lnTo>
                  <a:lnTo>
                    <a:pt x="2512" y="2946"/>
                  </a:lnTo>
                  <a:lnTo>
                    <a:pt x="2479" y="2996"/>
                  </a:lnTo>
                  <a:lnTo>
                    <a:pt x="2447" y="3046"/>
                  </a:lnTo>
                  <a:lnTo>
                    <a:pt x="2417" y="3098"/>
                  </a:lnTo>
                  <a:lnTo>
                    <a:pt x="2388" y="3150"/>
                  </a:lnTo>
                  <a:lnTo>
                    <a:pt x="2362" y="3203"/>
                  </a:lnTo>
                  <a:lnTo>
                    <a:pt x="2339" y="3256"/>
                  </a:lnTo>
                  <a:lnTo>
                    <a:pt x="2317" y="3308"/>
                  </a:lnTo>
                  <a:lnTo>
                    <a:pt x="2298" y="3361"/>
                  </a:lnTo>
                  <a:lnTo>
                    <a:pt x="2283" y="3414"/>
                  </a:lnTo>
                  <a:lnTo>
                    <a:pt x="2271" y="3467"/>
                  </a:lnTo>
                  <a:lnTo>
                    <a:pt x="2261" y="3519"/>
                  </a:lnTo>
                  <a:lnTo>
                    <a:pt x="2256" y="3570"/>
                  </a:lnTo>
                  <a:lnTo>
                    <a:pt x="2253" y="3619"/>
                  </a:lnTo>
                  <a:lnTo>
                    <a:pt x="2255" y="3669"/>
                  </a:lnTo>
                  <a:lnTo>
                    <a:pt x="2260" y="3716"/>
                  </a:lnTo>
                  <a:lnTo>
                    <a:pt x="2271" y="3762"/>
                  </a:lnTo>
                  <a:lnTo>
                    <a:pt x="2284" y="3807"/>
                  </a:lnTo>
                  <a:lnTo>
                    <a:pt x="2303" y="3848"/>
                  </a:lnTo>
                  <a:lnTo>
                    <a:pt x="2327" y="3888"/>
                  </a:lnTo>
                  <a:lnTo>
                    <a:pt x="2355" y="3926"/>
                  </a:lnTo>
                  <a:lnTo>
                    <a:pt x="2388" y="3962"/>
                  </a:lnTo>
                  <a:lnTo>
                    <a:pt x="2427" y="3994"/>
                  </a:lnTo>
                  <a:lnTo>
                    <a:pt x="781" y="3994"/>
                  </a:lnTo>
                  <a:lnTo>
                    <a:pt x="773" y="3952"/>
                  </a:lnTo>
                  <a:lnTo>
                    <a:pt x="771" y="3909"/>
                  </a:lnTo>
                  <a:lnTo>
                    <a:pt x="772" y="3868"/>
                  </a:lnTo>
                  <a:lnTo>
                    <a:pt x="776" y="3827"/>
                  </a:lnTo>
                  <a:lnTo>
                    <a:pt x="787" y="3788"/>
                  </a:lnTo>
                  <a:lnTo>
                    <a:pt x="799" y="3749"/>
                  </a:lnTo>
                  <a:lnTo>
                    <a:pt x="815" y="3711"/>
                  </a:lnTo>
                  <a:lnTo>
                    <a:pt x="835" y="3673"/>
                  </a:lnTo>
                  <a:lnTo>
                    <a:pt x="858" y="3636"/>
                  </a:lnTo>
                  <a:lnTo>
                    <a:pt x="884" y="3600"/>
                  </a:lnTo>
                  <a:lnTo>
                    <a:pt x="912" y="3565"/>
                  </a:lnTo>
                  <a:lnTo>
                    <a:pt x="943" y="3529"/>
                  </a:lnTo>
                  <a:lnTo>
                    <a:pt x="975" y="3496"/>
                  </a:lnTo>
                  <a:lnTo>
                    <a:pt x="1011" y="3463"/>
                  </a:lnTo>
                  <a:lnTo>
                    <a:pt x="1047" y="3429"/>
                  </a:lnTo>
                  <a:lnTo>
                    <a:pt x="1085" y="3397"/>
                  </a:lnTo>
                  <a:lnTo>
                    <a:pt x="1125" y="3365"/>
                  </a:lnTo>
                  <a:lnTo>
                    <a:pt x="1165" y="3334"/>
                  </a:lnTo>
                  <a:lnTo>
                    <a:pt x="1207" y="3304"/>
                  </a:lnTo>
                  <a:lnTo>
                    <a:pt x="1248" y="3274"/>
                  </a:lnTo>
                  <a:lnTo>
                    <a:pt x="1291" y="3244"/>
                  </a:lnTo>
                  <a:lnTo>
                    <a:pt x="1333" y="3215"/>
                  </a:lnTo>
                  <a:lnTo>
                    <a:pt x="1376" y="3187"/>
                  </a:lnTo>
                  <a:lnTo>
                    <a:pt x="1418" y="3159"/>
                  </a:lnTo>
                  <a:lnTo>
                    <a:pt x="1460" y="3131"/>
                  </a:lnTo>
                  <a:lnTo>
                    <a:pt x="1501" y="3105"/>
                  </a:lnTo>
                  <a:lnTo>
                    <a:pt x="1541" y="3078"/>
                  </a:lnTo>
                  <a:lnTo>
                    <a:pt x="1582" y="3052"/>
                  </a:lnTo>
                  <a:lnTo>
                    <a:pt x="1620" y="3027"/>
                  </a:lnTo>
                  <a:lnTo>
                    <a:pt x="1655" y="3001"/>
                  </a:lnTo>
                  <a:lnTo>
                    <a:pt x="1691" y="2976"/>
                  </a:lnTo>
                  <a:lnTo>
                    <a:pt x="1723" y="2952"/>
                  </a:lnTo>
                  <a:lnTo>
                    <a:pt x="1681" y="2951"/>
                  </a:lnTo>
                  <a:lnTo>
                    <a:pt x="1638" y="2948"/>
                  </a:lnTo>
                  <a:lnTo>
                    <a:pt x="1594" y="2946"/>
                  </a:lnTo>
                  <a:lnTo>
                    <a:pt x="1552" y="2944"/>
                  </a:lnTo>
                  <a:lnTo>
                    <a:pt x="1508" y="2942"/>
                  </a:lnTo>
                  <a:lnTo>
                    <a:pt x="1465" y="2939"/>
                  </a:lnTo>
                  <a:lnTo>
                    <a:pt x="1422" y="2936"/>
                  </a:lnTo>
                  <a:lnTo>
                    <a:pt x="1378" y="2933"/>
                  </a:lnTo>
                  <a:lnTo>
                    <a:pt x="1334" y="2930"/>
                  </a:lnTo>
                  <a:lnTo>
                    <a:pt x="1291" y="2928"/>
                  </a:lnTo>
                  <a:lnTo>
                    <a:pt x="1247" y="2924"/>
                  </a:lnTo>
                  <a:lnTo>
                    <a:pt x="1203" y="2922"/>
                  </a:lnTo>
                  <a:lnTo>
                    <a:pt x="1159" y="2920"/>
                  </a:lnTo>
                  <a:lnTo>
                    <a:pt x="1116" y="2916"/>
                  </a:lnTo>
                  <a:lnTo>
                    <a:pt x="1071" y="2914"/>
                  </a:lnTo>
                  <a:lnTo>
                    <a:pt x="1027" y="2912"/>
                  </a:lnTo>
                  <a:lnTo>
                    <a:pt x="983" y="2909"/>
                  </a:lnTo>
                  <a:lnTo>
                    <a:pt x="939" y="2907"/>
                  </a:lnTo>
                  <a:lnTo>
                    <a:pt x="895" y="2906"/>
                  </a:lnTo>
                  <a:lnTo>
                    <a:pt x="850" y="2904"/>
                  </a:lnTo>
                  <a:lnTo>
                    <a:pt x="806" y="2902"/>
                  </a:lnTo>
                  <a:lnTo>
                    <a:pt x="763" y="2901"/>
                  </a:lnTo>
                  <a:lnTo>
                    <a:pt x="718" y="2901"/>
                  </a:lnTo>
                  <a:lnTo>
                    <a:pt x="674" y="2900"/>
                  </a:lnTo>
                  <a:lnTo>
                    <a:pt x="629" y="2901"/>
                  </a:lnTo>
                  <a:lnTo>
                    <a:pt x="585" y="2901"/>
                  </a:lnTo>
                  <a:lnTo>
                    <a:pt x="541" y="2902"/>
                  </a:lnTo>
                  <a:lnTo>
                    <a:pt x="497" y="2904"/>
                  </a:lnTo>
                  <a:lnTo>
                    <a:pt x="453" y="2906"/>
                  </a:lnTo>
                  <a:lnTo>
                    <a:pt x="408" y="2908"/>
                  </a:lnTo>
                  <a:lnTo>
                    <a:pt x="365" y="2912"/>
                  </a:lnTo>
                  <a:lnTo>
                    <a:pt x="321" y="2915"/>
                  </a:lnTo>
                  <a:lnTo>
                    <a:pt x="285" y="2921"/>
                  </a:lnTo>
                  <a:lnTo>
                    <a:pt x="251" y="2925"/>
                  </a:lnTo>
                  <a:lnTo>
                    <a:pt x="217" y="2928"/>
                  </a:lnTo>
                  <a:lnTo>
                    <a:pt x="185" y="2928"/>
                  </a:lnTo>
                  <a:lnTo>
                    <a:pt x="154" y="2924"/>
                  </a:lnTo>
                  <a:lnTo>
                    <a:pt x="126" y="2917"/>
                  </a:lnTo>
                  <a:lnTo>
                    <a:pt x="100" y="2907"/>
                  </a:lnTo>
                  <a:lnTo>
                    <a:pt x="76" y="2892"/>
                  </a:lnTo>
                  <a:lnTo>
                    <a:pt x="55" y="2873"/>
                  </a:lnTo>
                  <a:lnTo>
                    <a:pt x="37" y="2848"/>
                  </a:lnTo>
                  <a:lnTo>
                    <a:pt x="22" y="2820"/>
                  </a:lnTo>
                  <a:lnTo>
                    <a:pt x="10" y="2784"/>
                  </a:lnTo>
                  <a:lnTo>
                    <a:pt x="3" y="2743"/>
                  </a:lnTo>
                  <a:lnTo>
                    <a:pt x="0" y="2694"/>
                  </a:lnTo>
                  <a:lnTo>
                    <a:pt x="1" y="2639"/>
                  </a:lnTo>
                  <a:lnTo>
                    <a:pt x="7" y="2577"/>
                  </a:lnTo>
                  <a:lnTo>
                    <a:pt x="180" y="1932"/>
                  </a:lnTo>
                  <a:lnTo>
                    <a:pt x="168" y="1920"/>
                  </a:lnTo>
                  <a:lnTo>
                    <a:pt x="153" y="1906"/>
                  </a:lnTo>
                  <a:lnTo>
                    <a:pt x="137" y="1892"/>
                  </a:lnTo>
                  <a:lnTo>
                    <a:pt x="121" y="1876"/>
                  </a:lnTo>
                  <a:lnTo>
                    <a:pt x="102" y="1860"/>
                  </a:lnTo>
                  <a:lnTo>
                    <a:pt x="86" y="1843"/>
                  </a:lnTo>
                  <a:lnTo>
                    <a:pt x="69" y="1825"/>
                  </a:lnTo>
                  <a:lnTo>
                    <a:pt x="55" y="1806"/>
                  </a:lnTo>
                  <a:lnTo>
                    <a:pt x="41" y="1788"/>
                  </a:lnTo>
                  <a:lnTo>
                    <a:pt x="32" y="1768"/>
                  </a:lnTo>
                  <a:lnTo>
                    <a:pt x="25" y="1749"/>
                  </a:lnTo>
                  <a:lnTo>
                    <a:pt x="22" y="1729"/>
                  </a:lnTo>
                  <a:lnTo>
                    <a:pt x="23" y="1708"/>
                  </a:lnTo>
                  <a:lnTo>
                    <a:pt x="30" y="1689"/>
                  </a:lnTo>
                  <a:lnTo>
                    <a:pt x="41" y="1670"/>
                  </a:lnTo>
                  <a:lnTo>
                    <a:pt x="60" y="1651"/>
                  </a:lnTo>
                  <a:lnTo>
                    <a:pt x="88" y="1621"/>
                  </a:lnTo>
                  <a:lnTo>
                    <a:pt x="118" y="1592"/>
                  </a:lnTo>
                  <a:lnTo>
                    <a:pt x="148" y="1563"/>
                  </a:lnTo>
                  <a:lnTo>
                    <a:pt x="179" y="1535"/>
                  </a:lnTo>
                  <a:lnTo>
                    <a:pt x="209" y="1506"/>
                  </a:lnTo>
                  <a:lnTo>
                    <a:pt x="240" y="1476"/>
                  </a:lnTo>
                  <a:lnTo>
                    <a:pt x="273" y="1446"/>
                  </a:lnTo>
                  <a:lnTo>
                    <a:pt x="304" y="1416"/>
                  </a:lnTo>
                  <a:lnTo>
                    <a:pt x="335" y="1385"/>
                  </a:lnTo>
                  <a:lnTo>
                    <a:pt x="366" y="1353"/>
                  </a:lnTo>
                  <a:lnTo>
                    <a:pt x="396" y="1321"/>
                  </a:lnTo>
                  <a:lnTo>
                    <a:pt x="426" y="1286"/>
                  </a:lnTo>
                  <a:lnTo>
                    <a:pt x="455" y="1251"/>
                  </a:lnTo>
                  <a:lnTo>
                    <a:pt x="484" y="1213"/>
                  </a:lnTo>
                  <a:lnTo>
                    <a:pt x="512" y="1175"/>
                  </a:lnTo>
                  <a:lnTo>
                    <a:pt x="538" y="1133"/>
                  </a:lnTo>
                  <a:lnTo>
                    <a:pt x="541" y="1103"/>
                  </a:lnTo>
                  <a:lnTo>
                    <a:pt x="542" y="1075"/>
                  </a:lnTo>
                  <a:lnTo>
                    <a:pt x="541" y="1045"/>
                  </a:lnTo>
                  <a:lnTo>
                    <a:pt x="539" y="1015"/>
                  </a:lnTo>
                  <a:lnTo>
                    <a:pt x="536" y="986"/>
                  </a:lnTo>
                  <a:lnTo>
                    <a:pt x="534" y="956"/>
                  </a:lnTo>
                  <a:lnTo>
                    <a:pt x="531" y="927"/>
                  </a:lnTo>
                  <a:lnTo>
                    <a:pt x="530" y="899"/>
                  </a:lnTo>
                  <a:lnTo>
                    <a:pt x="530" y="870"/>
                  </a:lnTo>
                  <a:lnTo>
                    <a:pt x="531" y="841"/>
                  </a:lnTo>
                  <a:lnTo>
                    <a:pt x="535" y="812"/>
                  </a:lnTo>
                  <a:lnTo>
                    <a:pt x="542" y="784"/>
                  </a:lnTo>
                  <a:lnTo>
                    <a:pt x="551" y="756"/>
                  </a:lnTo>
                  <a:lnTo>
                    <a:pt x="564" y="728"/>
                  </a:lnTo>
                  <a:lnTo>
                    <a:pt x="581" y="701"/>
                  </a:lnTo>
                  <a:lnTo>
                    <a:pt x="603" y="673"/>
                  </a:lnTo>
                  <a:close/>
                </a:path>
              </a:pathLst>
            </a:custGeom>
            <a:solidFill>
              <a:srgbClr val="00004C"/>
            </a:solidFill>
            <a:ln w="9525">
              <a:solidFill>
                <a:srgbClr val="00004C"/>
              </a:solidFill>
              <a:round/>
              <a:headEnd/>
              <a:tailEnd/>
            </a:ln>
            <a:effectLst>
              <a:outerShdw dist="68392" dir="12108085" algn="ctr" rotWithShape="0">
                <a:srgbClr val="808080"/>
              </a:outerShdw>
            </a:effectLst>
          </p:spPr>
          <p:txBody>
            <a:bodyPr/>
            <a:lstStyle/>
            <a:p>
              <a:endParaRPr lang="en-US"/>
            </a:p>
          </p:txBody>
        </p:sp>
      </p:grpSp>
      <p:sp>
        <p:nvSpPr>
          <p:cNvPr id="47118" name="WordArt 4"/>
          <p:cNvSpPr>
            <a:spLocks noChangeArrowheads="1" noChangeShapeType="1" noTextEdit="1"/>
          </p:cNvSpPr>
          <p:nvPr/>
        </p:nvSpPr>
        <p:spPr bwMode="auto">
          <a:xfrm>
            <a:off x="5173664" y="881856"/>
            <a:ext cx="3589337" cy="1320800"/>
          </a:xfrm>
          <a:prstGeom prst="rect">
            <a:avLst/>
          </a:prstGeom>
        </p:spPr>
        <p:txBody>
          <a:bodyPr wrap="none" fromWordArt="1">
            <a:prstTxWarp prst="textPlain">
              <a:avLst>
                <a:gd name="adj" fmla="val 50000"/>
              </a:avLst>
            </a:prstTxWarp>
          </a:bodyPr>
          <a:lstStyle/>
          <a:p>
            <a:pPr algn="ctr"/>
            <a:r>
              <a:rPr lang="en-US" dirty="0"/>
              <a:t>In 1934 Dr. Thurman Fleet was very involved</a:t>
            </a:r>
          </a:p>
          <a:p>
            <a:pPr algn="ctr"/>
            <a:r>
              <a:rPr lang="en-US" dirty="0"/>
              <a:t> in the Healing Arts and Holistic Health. </a:t>
            </a:r>
          </a:p>
        </p:txBody>
      </p:sp>
      <p:sp>
        <p:nvSpPr>
          <p:cNvPr id="281603" name="WordArt 3"/>
          <p:cNvSpPr>
            <a:spLocks noChangeArrowheads="1" noChangeShapeType="1" noTextEdit="1"/>
          </p:cNvSpPr>
          <p:nvPr/>
        </p:nvSpPr>
        <p:spPr bwMode="auto">
          <a:xfrm>
            <a:off x="5153025" y="2682082"/>
            <a:ext cx="3657600" cy="3148013"/>
          </a:xfrm>
          <a:prstGeom prst="rect">
            <a:avLst/>
          </a:prstGeom>
        </p:spPr>
        <p:txBody>
          <a:bodyPr wrap="none" fromWordArt="1">
            <a:prstTxWarp prst="textPlain">
              <a:avLst>
                <a:gd name="adj" fmla="val 50000"/>
              </a:avLst>
            </a:prstTxWarp>
          </a:bodyPr>
          <a:lstStyle/>
          <a:p>
            <a:pPr algn="ctr"/>
            <a:r>
              <a:rPr lang="en-US" dirty="0"/>
              <a:t>He stated, "The Mind is an activity </a:t>
            </a:r>
          </a:p>
          <a:p>
            <a:pPr algn="ctr"/>
            <a:r>
              <a:rPr lang="en-US" dirty="0"/>
              <a:t>not a thing. No one has  ever seen </a:t>
            </a:r>
          </a:p>
          <a:p>
            <a:pPr algn="ctr"/>
            <a:r>
              <a:rPr lang="en-US" dirty="0"/>
              <a:t>the Mind. In order to gain clarity</a:t>
            </a:r>
          </a:p>
          <a:p>
            <a:pPr algn="ctr"/>
            <a:r>
              <a:rPr lang="en-US" dirty="0"/>
              <a:t> and eliminate confusion, I will</a:t>
            </a:r>
          </a:p>
          <a:p>
            <a:pPr algn="ctr"/>
            <a:r>
              <a:rPr lang="en-US" dirty="0"/>
              <a:t> create a image we can work with."</a:t>
            </a:r>
          </a:p>
          <a:p>
            <a:pPr algn="ctr"/>
            <a:r>
              <a:rPr lang="en-US" dirty="0"/>
              <a:t> </a:t>
            </a:r>
          </a:p>
        </p:txBody>
      </p:sp>
      <p:grpSp>
        <p:nvGrpSpPr>
          <p:cNvPr id="47120" name="Group 16"/>
          <p:cNvGrpSpPr>
            <a:grpSpLocks/>
          </p:cNvGrpSpPr>
          <p:nvPr/>
        </p:nvGrpSpPr>
        <p:grpSpPr bwMode="auto">
          <a:xfrm>
            <a:off x="4762501" y="834598"/>
            <a:ext cx="4000500" cy="4802188"/>
            <a:chOff x="5184" y="288"/>
            <a:chExt cx="3744" cy="4224"/>
          </a:xfrm>
        </p:grpSpPr>
        <p:grpSp>
          <p:nvGrpSpPr>
            <p:cNvPr id="427025" name="Group 17"/>
            <p:cNvGrpSpPr>
              <a:grpSpLocks/>
            </p:cNvGrpSpPr>
            <p:nvPr/>
          </p:nvGrpSpPr>
          <p:grpSpPr bwMode="auto">
            <a:xfrm>
              <a:off x="5184" y="288"/>
              <a:ext cx="3744" cy="4224"/>
              <a:chOff x="5184" y="288"/>
              <a:chExt cx="3744" cy="4224"/>
            </a:xfrm>
          </p:grpSpPr>
          <p:sp>
            <p:nvSpPr>
              <p:cNvPr id="427026" name="Rectangle 18"/>
              <p:cNvSpPr>
                <a:spLocks noChangeArrowheads="1"/>
              </p:cNvSpPr>
              <p:nvPr/>
            </p:nvSpPr>
            <p:spPr bwMode="auto">
              <a:xfrm>
                <a:off x="5184" y="288"/>
                <a:ext cx="3744" cy="4224"/>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grpSp>
            <p:nvGrpSpPr>
              <p:cNvPr id="427027" name="Group 7"/>
              <p:cNvGrpSpPr>
                <a:grpSpLocks/>
              </p:cNvGrpSpPr>
              <p:nvPr/>
            </p:nvGrpSpPr>
            <p:grpSpPr bwMode="auto">
              <a:xfrm>
                <a:off x="5712" y="672"/>
                <a:ext cx="2557" cy="3514"/>
                <a:chOff x="1899" y="576"/>
                <a:chExt cx="1584" cy="2928"/>
              </a:xfrm>
            </p:grpSpPr>
            <p:grpSp>
              <p:nvGrpSpPr>
                <p:cNvPr id="427028" name="Group 8"/>
                <p:cNvGrpSpPr>
                  <a:grpSpLocks/>
                </p:cNvGrpSpPr>
                <p:nvPr/>
              </p:nvGrpSpPr>
              <p:grpSpPr bwMode="auto">
                <a:xfrm>
                  <a:off x="1899" y="576"/>
                  <a:ext cx="1584" cy="2928"/>
                  <a:chOff x="1890" y="576"/>
                  <a:chExt cx="1584" cy="2928"/>
                </a:xfrm>
              </p:grpSpPr>
              <p:grpSp>
                <p:nvGrpSpPr>
                  <p:cNvPr id="427029" name="Group 9"/>
                  <p:cNvGrpSpPr>
                    <a:grpSpLocks/>
                  </p:cNvGrpSpPr>
                  <p:nvPr/>
                </p:nvGrpSpPr>
                <p:grpSpPr bwMode="auto">
                  <a:xfrm>
                    <a:off x="2421" y="2928"/>
                    <a:ext cx="555" cy="576"/>
                    <a:chOff x="2421" y="2928"/>
                    <a:chExt cx="555" cy="576"/>
                  </a:xfrm>
                </p:grpSpPr>
                <p:sp>
                  <p:nvSpPr>
                    <p:cNvPr id="427030" name="Line 10"/>
                    <p:cNvSpPr>
                      <a:spLocks noChangeShapeType="1"/>
                    </p:cNvSpPr>
                    <p:nvPr/>
                  </p:nvSpPr>
                  <p:spPr bwMode="auto">
                    <a:xfrm>
                      <a:off x="2448" y="2928"/>
                      <a:ext cx="480" cy="576"/>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1" name="Line 11"/>
                    <p:cNvSpPr>
                      <a:spLocks noChangeShapeType="1"/>
                    </p:cNvSpPr>
                    <p:nvPr/>
                  </p:nvSpPr>
                  <p:spPr bwMode="auto">
                    <a:xfrm flipV="1">
                      <a:off x="2421" y="2976"/>
                      <a:ext cx="555" cy="50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032" name="Oval 12"/>
                  <p:cNvSpPr>
                    <a:spLocks noChangeArrowheads="1"/>
                  </p:cNvSpPr>
                  <p:nvPr/>
                </p:nvSpPr>
                <p:spPr bwMode="auto">
                  <a:xfrm>
                    <a:off x="1890" y="576"/>
                    <a:ext cx="1584" cy="1920"/>
                  </a:xfrm>
                  <a:prstGeom prst="ellipse">
                    <a:avLst/>
                  </a:prstGeom>
                  <a:noFill/>
                  <a:ln w="762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427033" name="Line 13"/>
                  <p:cNvSpPr>
                    <a:spLocks noChangeShapeType="1"/>
                  </p:cNvSpPr>
                  <p:nvPr/>
                </p:nvSpPr>
                <p:spPr bwMode="auto">
                  <a:xfrm>
                    <a:off x="2679" y="2496"/>
                    <a:ext cx="0" cy="432"/>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034" name="Oval 14"/>
                <p:cNvSpPr>
                  <a:spLocks noChangeArrowheads="1"/>
                </p:cNvSpPr>
                <p:nvPr/>
              </p:nvSpPr>
              <p:spPr bwMode="auto">
                <a:xfrm>
                  <a:off x="2448" y="2928"/>
                  <a:ext cx="480" cy="576"/>
                </a:xfrm>
                <a:prstGeom prst="ellipse">
                  <a:avLst/>
                </a:prstGeom>
                <a:solidFill>
                  <a:srgbClr val="000000"/>
                </a:solidFill>
                <a:ln w="76200">
                  <a:solidFill>
                    <a:srgbClr val="FFFFFF"/>
                  </a:solidFill>
                  <a:round/>
                  <a:headEnd/>
                  <a:tailEnd/>
                </a:ln>
              </p:spPr>
              <p:txBody>
                <a:bodyPr wrap="none" lIns="91407" tIns="45704" rIns="91407" bIns="45704"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grpSp>
        </p:grpSp>
        <p:grpSp>
          <p:nvGrpSpPr>
            <p:cNvPr id="427035" name="Group 7"/>
            <p:cNvGrpSpPr>
              <a:grpSpLocks/>
            </p:cNvGrpSpPr>
            <p:nvPr/>
          </p:nvGrpSpPr>
          <p:grpSpPr bwMode="auto">
            <a:xfrm>
              <a:off x="5712" y="672"/>
              <a:ext cx="2557" cy="3514"/>
              <a:chOff x="1899" y="576"/>
              <a:chExt cx="1584" cy="2928"/>
            </a:xfrm>
          </p:grpSpPr>
          <p:grpSp>
            <p:nvGrpSpPr>
              <p:cNvPr id="427036" name="Group 8"/>
              <p:cNvGrpSpPr>
                <a:grpSpLocks/>
              </p:cNvGrpSpPr>
              <p:nvPr/>
            </p:nvGrpSpPr>
            <p:grpSpPr bwMode="auto">
              <a:xfrm>
                <a:off x="1899" y="576"/>
                <a:ext cx="1584" cy="2928"/>
                <a:chOff x="1890" y="576"/>
                <a:chExt cx="1584" cy="2928"/>
              </a:xfrm>
            </p:grpSpPr>
            <p:grpSp>
              <p:nvGrpSpPr>
                <p:cNvPr id="427037" name="Group 9"/>
                <p:cNvGrpSpPr>
                  <a:grpSpLocks/>
                </p:cNvGrpSpPr>
                <p:nvPr/>
              </p:nvGrpSpPr>
              <p:grpSpPr bwMode="auto">
                <a:xfrm>
                  <a:off x="2421" y="2928"/>
                  <a:ext cx="555" cy="576"/>
                  <a:chOff x="2421" y="2928"/>
                  <a:chExt cx="555" cy="576"/>
                </a:xfrm>
              </p:grpSpPr>
              <p:sp>
                <p:nvSpPr>
                  <p:cNvPr id="427038" name="Line 10"/>
                  <p:cNvSpPr>
                    <a:spLocks noChangeShapeType="1"/>
                  </p:cNvSpPr>
                  <p:nvPr/>
                </p:nvSpPr>
                <p:spPr bwMode="auto">
                  <a:xfrm>
                    <a:off x="2448" y="2928"/>
                    <a:ext cx="480" cy="576"/>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9" name="Line 11"/>
                  <p:cNvSpPr>
                    <a:spLocks noChangeShapeType="1"/>
                  </p:cNvSpPr>
                  <p:nvPr/>
                </p:nvSpPr>
                <p:spPr bwMode="auto">
                  <a:xfrm flipV="1">
                    <a:off x="2421" y="2976"/>
                    <a:ext cx="555" cy="50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040" name="Oval 12"/>
                <p:cNvSpPr>
                  <a:spLocks noChangeArrowheads="1"/>
                </p:cNvSpPr>
                <p:nvPr/>
              </p:nvSpPr>
              <p:spPr bwMode="auto">
                <a:xfrm>
                  <a:off x="1890" y="576"/>
                  <a:ext cx="1584" cy="1920"/>
                </a:xfrm>
                <a:prstGeom prst="ellipse">
                  <a:avLst/>
                </a:prstGeom>
                <a:noFill/>
                <a:ln w="762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427041" name="Line 13"/>
                <p:cNvSpPr>
                  <a:spLocks noChangeShapeType="1"/>
                </p:cNvSpPr>
                <p:nvPr/>
              </p:nvSpPr>
              <p:spPr bwMode="auto">
                <a:xfrm>
                  <a:off x="2679" y="2496"/>
                  <a:ext cx="0" cy="432"/>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042" name="Oval 14"/>
              <p:cNvSpPr>
                <a:spLocks noChangeArrowheads="1"/>
              </p:cNvSpPr>
              <p:nvPr/>
            </p:nvSpPr>
            <p:spPr bwMode="auto">
              <a:xfrm>
                <a:off x="2448" y="2928"/>
                <a:ext cx="480" cy="576"/>
              </a:xfrm>
              <a:prstGeom prst="ellipse">
                <a:avLst/>
              </a:prstGeom>
              <a:solidFill>
                <a:srgbClr val="000000"/>
              </a:solidFill>
              <a:ln w="76200">
                <a:solidFill>
                  <a:srgbClr val="FFFFFF"/>
                </a:solidFill>
                <a:round/>
                <a:headEnd/>
                <a:tailEnd/>
              </a:ln>
            </p:spPr>
            <p:txBody>
              <a:bodyPr wrap="none" lIns="91407" tIns="45704" rIns="91407" bIns="45704"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grpSp>
      </p:grpSp>
      <p:grpSp>
        <p:nvGrpSpPr>
          <p:cNvPr id="47139" name="Group 35"/>
          <p:cNvGrpSpPr>
            <a:grpSpLocks/>
          </p:cNvGrpSpPr>
          <p:nvPr/>
        </p:nvGrpSpPr>
        <p:grpSpPr bwMode="auto">
          <a:xfrm>
            <a:off x="5044030" y="2602748"/>
            <a:ext cx="3354387" cy="1144298"/>
            <a:chOff x="4586" y="2193"/>
            <a:chExt cx="3390" cy="1061"/>
          </a:xfrm>
        </p:grpSpPr>
        <p:sp>
          <p:nvSpPr>
            <p:cNvPr id="427044" name="Text Box 20"/>
            <p:cNvSpPr txBox="1">
              <a:spLocks noChangeArrowheads="1"/>
            </p:cNvSpPr>
            <p:nvPr/>
          </p:nvSpPr>
          <p:spPr bwMode="auto">
            <a:xfrm>
              <a:off x="4586" y="2467"/>
              <a:ext cx="339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800" b="1" dirty="0">
                  <a:solidFill>
                    <a:srgbClr val="FFFFFF"/>
                  </a:solidFill>
                  <a:latin typeface="Bookman Old Style" charset="0"/>
                  <a:ea typeface="MS PGothic" charset="-128"/>
                </a:rPr>
                <a:t>Conscious</a:t>
              </a:r>
            </a:p>
          </p:txBody>
        </p:sp>
        <p:sp>
          <p:nvSpPr>
            <p:cNvPr id="427045" name="Text Box 21"/>
            <p:cNvSpPr txBox="1">
              <a:spLocks noChangeArrowheads="1"/>
            </p:cNvSpPr>
            <p:nvPr/>
          </p:nvSpPr>
          <p:spPr bwMode="auto">
            <a:xfrm>
              <a:off x="4793" y="2772"/>
              <a:ext cx="297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800" b="1">
                  <a:solidFill>
                    <a:srgbClr val="FFFFFF"/>
                  </a:solidFill>
                  <a:latin typeface="Bookman Old Style" charset="0"/>
                  <a:ea typeface="MS PGothic" charset="-128"/>
                </a:rPr>
                <a:t>Mind</a:t>
              </a:r>
            </a:p>
          </p:txBody>
        </p:sp>
        <p:sp>
          <p:nvSpPr>
            <p:cNvPr id="427046" name="Text Box 22"/>
            <p:cNvSpPr txBox="1">
              <a:spLocks noChangeArrowheads="1"/>
            </p:cNvSpPr>
            <p:nvPr/>
          </p:nvSpPr>
          <p:spPr bwMode="auto">
            <a:xfrm>
              <a:off x="4813" y="2193"/>
              <a:ext cx="297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800" b="1">
                  <a:solidFill>
                    <a:srgbClr val="FFFFFF"/>
                  </a:solidFill>
                  <a:latin typeface="Bookman Old Style" charset="0"/>
                  <a:ea typeface="MS PGothic" charset="-128"/>
                </a:rPr>
                <a:t>Sub-</a:t>
              </a:r>
            </a:p>
          </p:txBody>
        </p:sp>
      </p:grpSp>
      <p:grpSp>
        <p:nvGrpSpPr>
          <p:cNvPr id="6" name="Group 16"/>
          <p:cNvGrpSpPr>
            <a:grpSpLocks/>
          </p:cNvGrpSpPr>
          <p:nvPr/>
        </p:nvGrpSpPr>
        <p:grpSpPr bwMode="auto">
          <a:xfrm>
            <a:off x="5219193" y="1563372"/>
            <a:ext cx="2959274" cy="895221"/>
            <a:chOff x="1723" y="1318"/>
            <a:chExt cx="1728" cy="710"/>
          </a:xfrm>
        </p:grpSpPr>
        <p:sp>
          <p:nvSpPr>
            <p:cNvPr id="427048" name="Text Box 17"/>
            <p:cNvSpPr txBox="1">
              <a:spLocks noChangeArrowheads="1"/>
            </p:cNvSpPr>
            <p:nvPr/>
          </p:nvSpPr>
          <p:spPr bwMode="auto">
            <a:xfrm>
              <a:off x="1723" y="1318"/>
              <a:ext cx="172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800" b="1">
                  <a:solidFill>
                    <a:srgbClr val="FFFFFF"/>
                  </a:solidFill>
                  <a:latin typeface="Bookman Old Style" charset="0"/>
                  <a:ea typeface="MS PGothic" charset="-128"/>
                </a:rPr>
                <a:t>Conscious</a:t>
              </a:r>
            </a:p>
          </p:txBody>
        </p:sp>
        <p:sp>
          <p:nvSpPr>
            <p:cNvPr id="427049" name="Text Box 18"/>
            <p:cNvSpPr txBox="1">
              <a:spLocks noChangeArrowheads="1"/>
            </p:cNvSpPr>
            <p:nvPr/>
          </p:nvSpPr>
          <p:spPr bwMode="auto">
            <a:xfrm>
              <a:off x="1723" y="1616"/>
              <a:ext cx="172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800" b="1">
                  <a:solidFill>
                    <a:srgbClr val="FFFFFF"/>
                  </a:solidFill>
                  <a:latin typeface="Bookman Old Style" charset="0"/>
                  <a:ea typeface="MS PGothic" charset="-128"/>
                </a:rPr>
                <a:t>Mind</a:t>
              </a:r>
            </a:p>
          </p:txBody>
        </p:sp>
      </p:grpSp>
      <p:sp>
        <p:nvSpPr>
          <p:cNvPr id="47146" name="Text Box 42"/>
          <p:cNvSpPr txBox="1">
            <a:spLocks noChangeArrowheads="1"/>
          </p:cNvSpPr>
          <p:nvPr/>
        </p:nvSpPr>
        <p:spPr bwMode="auto">
          <a:xfrm>
            <a:off x="5687463" y="4653891"/>
            <a:ext cx="2000250" cy="3968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7" tIns="45704" rIns="91407" bIns="45704">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50000"/>
              </a:spcBef>
              <a:buFontTx/>
              <a:buNone/>
            </a:pPr>
            <a:r>
              <a:rPr lang="en-US" altLang="en-US" sz="2000" b="1">
                <a:solidFill>
                  <a:srgbClr val="FFFFFF"/>
                </a:solidFill>
                <a:latin typeface="Bookman Old Style" charset="0"/>
                <a:ea typeface="MS PGothic" charset="-128"/>
              </a:rPr>
              <a:t>Body</a:t>
            </a:r>
          </a:p>
        </p:txBody>
      </p:sp>
      <p:sp>
        <p:nvSpPr>
          <p:cNvPr id="47147" name="Line 43"/>
          <p:cNvSpPr>
            <a:spLocks noChangeShapeType="1"/>
          </p:cNvSpPr>
          <p:nvPr/>
        </p:nvSpPr>
        <p:spPr bwMode="auto">
          <a:xfrm>
            <a:off x="5339465" y="2555841"/>
            <a:ext cx="2719388" cy="158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48" name="WordArt 44"/>
          <p:cNvSpPr>
            <a:spLocks noChangeArrowheads="1" noChangeShapeType="1" noTextEdit="1"/>
          </p:cNvSpPr>
          <p:nvPr/>
        </p:nvSpPr>
        <p:spPr bwMode="auto">
          <a:xfrm>
            <a:off x="476251" y="5844701"/>
            <a:ext cx="8143875" cy="423862"/>
          </a:xfrm>
          <a:prstGeom prst="rect">
            <a:avLst/>
          </a:prstGeom>
        </p:spPr>
        <p:txBody>
          <a:bodyPr wrap="none" fromWordArt="1">
            <a:prstTxWarp prst="textPlain">
              <a:avLst>
                <a:gd name="adj" fmla="val 50000"/>
              </a:avLst>
            </a:prstTxWarp>
          </a:bodyPr>
          <a:lstStyle/>
          <a:p>
            <a:pPr algn="ctr"/>
            <a:r>
              <a:rPr lang="en-US" dirty="0"/>
              <a:t>"This is the most valuable idea I have ever learned."</a:t>
            </a:r>
          </a:p>
        </p:txBody>
      </p:sp>
      <p:sp>
        <p:nvSpPr>
          <p:cNvPr id="47149" name="Text Box 45"/>
          <p:cNvSpPr txBox="1">
            <a:spLocks noChangeArrowheads="1"/>
          </p:cNvSpPr>
          <p:nvPr/>
        </p:nvSpPr>
        <p:spPr bwMode="auto">
          <a:xfrm>
            <a:off x="3736708" y="6417342"/>
            <a:ext cx="158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fontAlgn="base">
              <a:spcBef>
                <a:spcPct val="20000"/>
              </a:spcBef>
              <a:spcAft>
                <a:spcPct val="0"/>
              </a:spcAft>
              <a:buChar char="»"/>
              <a:defRPr sz="2000">
                <a:solidFill>
                  <a:schemeClr val="bg1"/>
                </a:solidFill>
                <a:latin typeface="Arial" charset="0"/>
                <a:ea typeface="Arial" charset="0"/>
                <a:cs typeface="Arial" charset="0"/>
              </a:defRPr>
            </a:lvl6pPr>
            <a:lvl7pPr marL="2971800" indent="-228600" fontAlgn="base">
              <a:spcBef>
                <a:spcPct val="20000"/>
              </a:spcBef>
              <a:spcAft>
                <a:spcPct val="0"/>
              </a:spcAft>
              <a:buChar char="»"/>
              <a:defRPr sz="2000">
                <a:solidFill>
                  <a:schemeClr val="bg1"/>
                </a:solidFill>
                <a:latin typeface="Arial" charset="0"/>
                <a:ea typeface="Arial" charset="0"/>
                <a:cs typeface="Arial" charset="0"/>
              </a:defRPr>
            </a:lvl7pPr>
            <a:lvl8pPr marL="3429000" indent="-228600" fontAlgn="base">
              <a:spcBef>
                <a:spcPct val="20000"/>
              </a:spcBef>
              <a:spcAft>
                <a:spcPct val="0"/>
              </a:spcAft>
              <a:buChar char="»"/>
              <a:defRPr sz="2000">
                <a:solidFill>
                  <a:schemeClr val="bg1"/>
                </a:solidFill>
                <a:latin typeface="Arial" charset="0"/>
                <a:ea typeface="Arial" charset="0"/>
                <a:cs typeface="Arial" charset="0"/>
              </a:defRPr>
            </a:lvl8pPr>
            <a:lvl9pPr marL="3886200" indent="-228600" fontAlgn="base">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sz="1800" b="1" dirty="0">
                <a:solidFill>
                  <a:schemeClr val="tx1"/>
                </a:solidFill>
                <a:latin typeface="Bradley Hand ITC" charset="0"/>
                <a:ea typeface="Geneva" charset="0"/>
              </a:rPr>
              <a:t>Bob Proctor</a:t>
            </a:r>
          </a:p>
        </p:txBody>
      </p:sp>
      <p:sp>
        <p:nvSpPr>
          <p:cNvPr id="2" name="Slide Number Placeholder 1"/>
          <p:cNvSpPr>
            <a:spLocks noGrp="1"/>
          </p:cNvSpPr>
          <p:nvPr>
            <p:ph type="sldNum" sz="quarter" idx="12"/>
          </p:nvPr>
        </p:nvSpPr>
        <p:spPr/>
        <p:txBody>
          <a:bodyPr/>
          <a:lstStyle/>
          <a:p>
            <a:fld id="{DE3D6A6C-70AF-CB4A-BC2A-A475B4613B16}" type="slidenum">
              <a:rPr lang="en-US" smtClean="0"/>
              <a:pPr/>
              <a:t>23</a:t>
            </a:fld>
            <a:endParaRPr lang="en-US"/>
          </a:p>
        </p:txBody>
      </p:sp>
    </p:spTree>
    <p:extLst>
      <p:ext uri="{BB962C8B-B14F-4D97-AF65-F5344CB8AC3E}">
        <p14:creationId xmlns:p14="http://schemas.microsoft.com/office/powerpoint/2010/main" val="1003850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edge">
                                      <p:cBhvr>
                                        <p:cTn id="7" dur="1000"/>
                                        <p:tgtEl>
                                          <p:spTgt spid="47106"/>
                                        </p:tgtEl>
                                      </p:cBhvr>
                                    </p:animEffect>
                                  </p:childTnLst>
                                </p:cTn>
                              </p:par>
                              <p:par>
                                <p:cTn id="8" presetID="10" presetClass="entr" presetSubtype="0" fill="hold"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fade">
                                      <p:cBhvr>
                                        <p:cTn id="10" dur="3000"/>
                                        <p:tgtEl>
                                          <p:spTgt spid="47108"/>
                                        </p:tgtEl>
                                      </p:cBhvr>
                                    </p:animEffect>
                                  </p:childTnLst>
                                </p:cTn>
                              </p:par>
                              <p:par>
                                <p:cTn id="11" presetID="53" presetClass="entr" presetSubtype="0" fill="hold" grpId="0" nodeType="withEffect">
                                  <p:stCondLst>
                                    <p:cond delay="0"/>
                                  </p:stCondLst>
                                  <p:iterate type="lt">
                                    <p:tmPct val="0"/>
                                  </p:iterate>
                                  <p:childTnLst>
                                    <p:set>
                                      <p:cBhvr>
                                        <p:cTn id="12" dur="1" fill="hold">
                                          <p:stCondLst>
                                            <p:cond delay="0"/>
                                          </p:stCondLst>
                                        </p:cTn>
                                        <p:tgtEl>
                                          <p:spTgt spid="47107"/>
                                        </p:tgtEl>
                                        <p:attrNameLst>
                                          <p:attrName>style.visibility</p:attrName>
                                        </p:attrNameLst>
                                      </p:cBhvr>
                                      <p:to>
                                        <p:strVal val="visible"/>
                                      </p:to>
                                    </p:set>
                                    <p:anim calcmode="lin" valueType="num">
                                      <p:cBhvr>
                                        <p:cTn id="13" dur="2000" fill="hold"/>
                                        <p:tgtEl>
                                          <p:spTgt spid="47107"/>
                                        </p:tgtEl>
                                        <p:attrNameLst>
                                          <p:attrName>ppt_w</p:attrName>
                                        </p:attrNameLst>
                                      </p:cBhvr>
                                      <p:tavLst>
                                        <p:tav tm="0">
                                          <p:val>
                                            <p:fltVal val="0"/>
                                          </p:val>
                                        </p:tav>
                                        <p:tav tm="100000">
                                          <p:val>
                                            <p:strVal val="#ppt_w"/>
                                          </p:val>
                                        </p:tav>
                                      </p:tavLst>
                                    </p:anim>
                                    <p:anim calcmode="lin" valueType="num">
                                      <p:cBhvr>
                                        <p:cTn id="14" dur="2000" fill="hold"/>
                                        <p:tgtEl>
                                          <p:spTgt spid="47107"/>
                                        </p:tgtEl>
                                        <p:attrNameLst>
                                          <p:attrName>ppt_h</p:attrName>
                                        </p:attrNameLst>
                                      </p:cBhvr>
                                      <p:tavLst>
                                        <p:tav tm="0">
                                          <p:val>
                                            <p:fltVal val="0"/>
                                          </p:val>
                                        </p:tav>
                                        <p:tav tm="100000">
                                          <p:val>
                                            <p:strVal val="#ppt_h"/>
                                          </p:val>
                                        </p:tav>
                                      </p:tavLst>
                                    </p:anim>
                                    <p:animEffect transition="in" filter="fade">
                                      <p:cBhvr>
                                        <p:cTn id="15" dur="2000"/>
                                        <p:tgtEl>
                                          <p:spTgt spid="471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xit" presetSubtype="0" fill="hold" grpId="1" nodeType="clickEffect">
                                  <p:stCondLst>
                                    <p:cond delay="0"/>
                                  </p:stCondLst>
                                  <p:iterate type="lt">
                                    <p:tmPct val="5000"/>
                                  </p:iterate>
                                  <p:childTnLst>
                                    <p:anim calcmode="lin" valueType="num">
                                      <p:cBhvr>
                                        <p:cTn id="19" dur="2000"/>
                                        <p:tgtEl>
                                          <p:spTgt spid="47107"/>
                                        </p:tgtEl>
                                        <p:attrNameLst>
                                          <p:attrName>ppt_w</p:attrName>
                                        </p:attrNameLst>
                                      </p:cBhvr>
                                      <p:tavLst>
                                        <p:tav tm="0">
                                          <p:val>
                                            <p:strVal val="ppt_w"/>
                                          </p:val>
                                        </p:tav>
                                        <p:tav tm="100000">
                                          <p:val>
                                            <p:fltVal val="0"/>
                                          </p:val>
                                        </p:tav>
                                      </p:tavLst>
                                    </p:anim>
                                    <p:anim calcmode="lin" valueType="num">
                                      <p:cBhvr>
                                        <p:cTn id="20" dur="2000"/>
                                        <p:tgtEl>
                                          <p:spTgt spid="47107"/>
                                        </p:tgtEl>
                                        <p:attrNameLst>
                                          <p:attrName>ppt_h</p:attrName>
                                        </p:attrNameLst>
                                      </p:cBhvr>
                                      <p:tavLst>
                                        <p:tav tm="0">
                                          <p:val>
                                            <p:strVal val="ppt_h"/>
                                          </p:val>
                                        </p:tav>
                                        <p:tav tm="100000">
                                          <p:val>
                                            <p:fltVal val="0"/>
                                          </p:val>
                                        </p:tav>
                                      </p:tavLst>
                                    </p:anim>
                                    <p:anim calcmode="lin" valueType="num">
                                      <p:cBhvr>
                                        <p:cTn id="21" dur="2000"/>
                                        <p:tgtEl>
                                          <p:spTgt spid="47107"/>
                                        </p:tgtEl>
                                        <p:attrNameLst>
                                          <p:attrName>style.rotation</p:attrName>
                                        </p:attrNameLst>
                                      </p:cBhvr>
                                      <p:tavLst>
                                        <p:tav tm="0">
                                          <p:val>
                                            <p:fltVal val="0"/>
                                          </p:val>
                                        </p:tav>
                                        <p:tav tm="100000">
                                          <p:val>
                                            <p:fltVal val="90"/>
                                          </p:val>
                                        </p:tav>
                                      </p:tavLst>
                                    </p:anim>
                                    <p:animEffect transition="out" filter="fade">
                                      <p:cBhvr>
                                        <p:cTn id="22" dur="2000"/>
                                        <p:tgtEl>
                                          <p:spTgt spid="47107"/>
                                        </p:tgtEl>
                                      </p:cBhvr>
                                    </p:animEffect>
                                    <p:set>
                                      <p:cBhvr>
                                        <p:cTn id="23" dur="1" fill="hold">
                                          <p:stCondLst>
                                            <p:cond delay="1999"/>
                                          </p:stCondLst>
                                        </p:cTn>
                                        <p:tgtEl>
                                          <p:spTgt spid="4710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7115"/>
                                        </p:tgtEl>
                                        <p:attrNameLst>
                                          <p:attrName>style.visibility</p:attrName>
                                        </p:attrNameLst>
                                      </p:cBhvr>
                                      <p:to>
                                        <p:strVal val="visible"/>
                                      </p:to>
                                    </p:set>
                                    <p:animEffect transition="in" filter="fade">
                                      <p:cBhvr>
                                        <p:cTn id="26" dur="2000"/>
                                        <p:tgtEl>
                                          <p:spTgt spid="47115"/>
                                        </p:tgtEl>
                                      </p:cBhvr>
                                    </p:animEffect>
                                  </p:childTnLst>
                                </p:cTn>
                              </p:par>
                              <p:par>
                                <p:cTn id="27" presetID="47" presetClass="entr" presetSubtype="0" fill="hold" nodeType="withEffect">
                                  <p:stCondLst>
                                    <p:cond delay="0"/>
                                  </p:stCondLst>
                                  <p:childTnLst>
                                    <p:set>
                                      <p:cBhvr>
                                        <p:cTn id="28" dur="1" fill="hold">
                                          <p:stCondLst>
                                            <p:cond delay="0"/>
                                          </p:stCondLst>
                                        </p:cTn>
                                        <p:tgtEl>
                                          <p:spTgt spid="47112"/>
                                        </p:tgtEl>
                                        <p:attrNameLst>
                                          <p:attrName>style.visibility</p:attrName>
                                        </p:attrNameLst>
                                      </p:cBhvr>
                                      <p:to>
                                        <p:strVal val="visible"/>
                                      </p:to>
                                    </p:set>
                                    <p:animEffect transition="in" filter="fade">
                                      <p:cBhvr>
                                        <p:cTn id="29" dur="2000"/>
                                        <p:tgtEl>
                                          <p:spTgt spid="47112"/>
                                        </p:tgtEl>
                                      </p:cBhvr>
                                    </p:animEffect>
                                    <p:anim calcmode="lin" valueType="num">
                                      <p:cBhvr>
                                        <p:cTn id="30" dur="2000" fill="hold"/>
                                        <p:tgtEl>
                                          <p:spTgt spid="47112"/>
                                        </p:tgtEl>
                                        <p:attrNameLst>
                                          <p:attrName>ppt_x</p:attrName>
                                        </p:attrNameLst>
                                      </p:cBhvr>
                                      <p:tavLst>
                                        <p:tav tm="0">
                                          <p:val>
                                            <p:strVal val="#ppt_x"/>
                                          </p:val>
                                        </p:tav>
                                        <p:tav tm="100000">
                                          <p:val>
                                            <p:strVal val="#ppt_x"/>
                                          </p:val>
                                        </p:tav>
                                      </p:tavLst>
                                    </p:anim>
                                    <p:anim calcmode="lin" valueType="num">
                                      <p:cBhvr>
                                        <p:cTn id="31" dur="2000" fill="hold"/>
                                        <p:tgtEl>
                                          <p:spTgt spid="47112"/>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7111"/>
                                        </p:tgtEl>
                                        <p:attrNameLst>
                                          <p:attrName>style.visibility</p:attrName>
                                        </p:attrNameLst>
                                      </p:cBhvr>
                                      <p:to>
                                        <p:strVal val="visible"/>
                                      </p:to>
                                    </p:set>
                                    <p:animEffect transition="in" filter="fade">
                                      <p:cBhvr>
                                        <p:cTn id="34" dur="2000"/>
                                        <p:tgtEl>
                                          <p:spTgt spid="471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118"/>
                                        </p:tgtEl>
                                        <p:attrNameLst>
                                          <p:attrName>style.visibility</p:attrName>
                                        </p:attrNameLst>
                                      </p:cBhvr>
                                      <p:to>
                                        <p:strVal val="visible"/>
                                      </p:to>
                                    </p:set>
                                    <p:animEffect transition="in" filter="fade">
                                      <p:cBhvr>
                                        <p:cTn id="39" dur="2000"/>
                                        <p:tgtEl>
                                          <p:spTgt spid="47118"/>
                                        </p:tgtEl>
                                      </p:cBhvr>
                                    </p:animEffect>
                                  </p:childTnLst>
                                </p:cTn>
                              </p:par>
                            </p:childTnLst>
                          </p:cTn>
                        </p:par>
                      </p:childTnLst>
                    </p:cTn>
                  </p:par>
                  <p:par>
                    <p:cTn id="40" fill="hold">
                      <p:stCondLst>
                        <p:cond delay="indefinite"/>
                      </p:stCondLst>
                      <p:childTnLst>
                        <p:par>
                          <p:cTn id="41" fill="hold" nodeType="after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81603"/>
                                        </p:tgtEl>
                                        <p:attrNameLst>
                                          <p:attrName>style.visibility</p:attrName>
                                        </p:attrNameLst>
                                      </p:cBhvr>
                                      <p:to>
                                        <p:strVal val="visible"/>
                                      </p:to>
                                    </p:set>
                                    <p:animEffect transition="in" filter="wedge">
                                      <p:cBhvr>
                                        <p:cTn id="44" dur="2000"/>
                                        <p:tgtEl>
                                          <p:spTgt spid="28160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7120"/>
                                        </p:tgtEl>
                                        <p:attrNameLst>
                                          <p:attrName>style.visibility</p:attrName>
                                        </p:attrNameLst>
                                      </p:cBhvr>
                                      <p:to>
                                        <p:strVal val="visible"/>
                                      </p:to>
                                    </p:set>
                                    <p:animEffect transition="in" filter="fade">
                                      <p:cBhvr>
                                        <p:cTn id="49" dur="2000"/>
                                        <p:tgtEl>
                                          <p:spTgt spid="471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147"/>
                                        </p:tgtEl>
                                        <p:attrNameLst>
                                          <p:attrName>style.visibility</p:attrName>
                                        </p:attrNameLst>
                                      </p:cBhvr>
                                      <p:to>
                                        <p:strVal val="visible"/>
                                      </p:to>
                                    </p:set>
                                    <p:animEffect transition="in" filter="fade">
                                      <p:cBhvr>
                                        <p:cTn id="54" dur="2000"/>
                                        <p:tgtEl>
                                          <p:spTgt spid="4714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47139"/>
                                        </p:tgtEl>
                                        <p:attrNameLst>
                                          <p:attrName>style.visibility</p:attrName>
                                        </p:attrNameLst>
                                      </p:cBhvr>
                                      <p:to>
                                        <p:strVal val="visible"/>
                                      </p:to>
                                    </p:set>
                                    <p:animEffect transition="in" filter="fade">
                                      <p:cBhvr>
                                        <p:cTn id="64" dur="2000"/>
                                        <p:tgtEl>
                                          <p:spTgt spid="4713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7146"/>
                                        </p:tgtEl>
                                        <p:attrNameLst>
                                          <p:attrName>style.visibility</p:attrName>
                                        </p:attrNameLst>
                                      </p:cBhvr>
                                      <p:to>
                                        <p:strVal val="visible"/>
                                      </p:to>
                                    </p:set>
                                    <p:animEffect transition="in" filter="fade">
                                      <p:cBhvr>
                                        <p:cTn id="69" dur="2000"/>
                                        <p:tgtEl>
                                          <p:spTgt spid="471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7148"/>
                                        </p:tgtEl>
                                        <p:attrNameLst>
                                          <p:attrName>style.visibility</p:attrName>
                                        </p:attrNameLst>
                                      </p:cBhvr>
                                      <p:to>
                                        <p:strVal val="visible"/>
                                      </p:to>
                                    </p:set>
                                    <p:animEffect transition="in" filter="fade">
                                      <p:cBhvr>
                                        <p:cTn id="74" dur="2000"/>
                                        <p:tgtEl>
                                          <p:spTgt spid="47148"/>
                                        </p:tgtEl>
                                      </p:cBhvr>
                                    </p:animEffect>
                                  </p:childTnLst>
                                </p:cTn>
                              </p:par>
                              <p:par>
                                <p:cTn id="75" presetID="47" presetClass="entr" presetSubtype="0" fill="hold" grpId="0" nodeType="withEffect">
                                  <p:stCondLst>
                                    <p:cond delay="0"/>
                                  </p:stCondLst>
                                  <p:childTnLst>
                                    <p:set>
                                      <p:cBhvr>
                                        <p:cTn id="76" dur="1" fill="hold">
                                          <p:stCondLst>
                                            <p:cond delay="0"/>
                                          </p:stCondLst>
                                        </p:cTn>
                                        <p:tgtEl>
                                          <p:spTgt spid="47149"/>
                                        </p:tgtEl>
                                        <p:attrNameLst>
                                          <p:attrName>style.visibility</p:attrName>
                                        </p:attrNameLst>
                                      </p:cBhvr>
                                      <p:to>
                                        <p:strVal val="visible"/>
                                      </p:to>
                                    </p:set>
                                    <p:animEffect transition="in" filter="fade">
                                      <p:cBhvr>
                                        <p:cTn id="77" dur="1000"/>
                                        <p:tgtEl>
                                          <p:spTgt spid="47149"/>
                                        </p:tgtEl>
                                      </p:cBhvr>
                                    </p:animEffect>
                                    <p:anim calcmode="lin" valueType="num">
                                      <p:cBhvr>
                                        <p:cTn id="78" dur="1000" fill="hold"/>
                                        <p:tgtEl>
                                          <p:spTgt spid="47149"/>
                                        </p:tgtEl>
                                        <p:attrNameLst>
                                          <p:attrName>ppt_x</p:attrName>
                                        </p:attrNameLst>
                                      </p:cBhvr>
                                      <p:tavLst>
                                        <p:tav tm="0">
                                          <p:val>
                                            <p:strVal val="#ppt_x"/>
                                          </p:val>
                                        </p:tav>
                                        <p:tav tm="100000">
                                          <p:val>
                                            <p:strVal val="#ppt_x"/>
                                          </p:val>
                                        </p:tav>
                                      </p:tavLst>
                                    </p:anim>
                                    <p:anim calcmode="lin" valueType="num">
                                      <p:cBhvr>
                                        <p:cTn id="79" dur="1000" fill="hold"/>
                                        <p:tgtEl>
                                          <p:spTgt spid="47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7" grpId="1" animBg="1"/>
      <p:bldP spid="47111" grpId="0" animBg="1"/>
      <p:bldP spid="47118" grpId="0"/>
      <p:bldP spid="281603" grpId="0"/>
      <p:bldP spid="47146" grpId="0"/>
      <p:bldP spid="47147" grpId="0" animBg="1"/>
      <p:bldP spid="47148" grpId="0"/>
      <p:bldP spid="471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87142" y="2768599"/>
            <a:ext cx="3651758" cy="3810001"/>
          </a:xfrm>
          <a:prstGeom prst="rect">
            <a:avLst/>
          </a:prstGeom>
        </p:spPr>
      </p:pic>
      <p:sp>
        <p:nvSpPr>
          <p:cNvPr id="12" name="Shape 110"/>
          <p:cNvSpPr/>
          <p:nvPr/>
        </p:nvSpPr>
        <p:spPr>
          <a:xfrm>
            <a:off x="1031621" y="495125"/>
            <a:ext cx="7162800"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800" b="1">
                <a:solidFill>
                  <a:srgbClr val="8F5D49"/>
                </a:solidFill>
                <a:latin typeface="+mj-lt"/>
                <a:ea typeface="+mj-ea"/>
                <a:cs typeface="+mj-cs"/>
                <a:sym typeface="Helvetica"/>
              </a:defRPr>
            </a:lvl1pPr>
          </a:lstStyle>
          <a:p>
            <a:pPr lvl="0">
              <a:defRPr sz="1800" b="0">
                <a:solidFill>
                  <a:srgbClr val="000000"/>
                </a:solidFill>
              </a:defRPr>
            </a:pPr>
            <a:r>
              <a:rPr lang="en-CA" sz="2800" b="1" dirty="0">
                <a:solidFill>
                  <a:schemeClr val="accent1">
                    <a:lumMod val="75000"/>
                  </a:schemeClr>
                </a:solidFill>
              </a:rPr>
              <a:t>WE’VE BEEN PROGRAMMED</a:t>
            </a:r>
            <a:endParaRPr sz="2800" b="1" dirty="0">
              <a:solidFill>
                <a:schemeClr val="accent1">
                  <a:lumMod val="75000"/>
                </a:schemeClr>
              </a:solidFill>
            </a:endParaRPr>
          </a:p>
        </p:txBody>
      </p:sp>
      <p:sp>
        <p:nvSpPr>
          <p:cNvPr id="13" name="TextBox 12"/>
          <p:cNvSpPr txBox="1"/>
          <p:nvPr/>
        </p:nvSpPr>
        <p:spPr>
          <a:xfrm>
            <a:off x="1780921" y="1882323"/>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chemeClr val="accent1">
                    <a:lumMod val="75000"/>
                  </a:schemeClr>
                </a:solidFill>
              </a:rPr>
              <a:t>IDEAS</a:t>
            </a:r>
          </a:p>
        </p:txBody>
      </p:sp>
      <p:sp>
        <p:nvSpPr>
          <p:cNvPr id="14" name="TextBox 13"/>
          <p:cNvSpPr txBox="1"/>
          <p:nvPr/>
        </p:nvSpPr>
        <p:spPr>
          <a:xfrm>
            <a:off x="4455894" y="1882325"/>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B050"/>
                </a:solidFill>
              </a:rPr>
              <a:t>VALUES</a:t>
            </a:r>
          </a:p>
        </p:txBody>
      </p:sp>
      <p:sp>
        <p:nvSpPr>
          <p:cNvPr id="15" name="TextBox 14"/>
          <p:cNvSpPr txBox="1"/>
          <p:nvPr/>
        </p:nvSpPr>
        <p:spPr>
          <a:xfrm>
            <a:off x="3623266" y="1220549"/>
            <a:ext cx="1979509"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chemeClr val="tx1"/>
                </a:solidFill>
              </a:rPr>
              <a:t>INFORMATION</a:t>
            </a:r>
          </a:p>
        </p:txBody>
      </p:sp>
      <p:sp>
        <p:nvSpPr>
          <p:cNvPr id="16" name="TextBox 15"/>
          <p:cNvSpPr txBox="1"/>
          <p:nvPr/>
        </p:nvSpPr>
        <p:spPr>
          <a:xfrm>
            <a:off x="3046992" y="1882326"/>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chemeClr val="accent2">
                    <a:lumMod val="75000"/>
                  </a:schemeClr>
                </a:solidFill>
              </a:rPr>
              <a:t>RULES</a:t>
            </a:r>
          </a:p>
        </p:txBody>
      </p:sp>
      <p:sp>
        <p:nvSpPr>
          <p:cNvPr id="17" name="TextBox 16"/>
          <p:cNvSpPr txBox="1"/>
          <p:nvPr/>
        </p:nvSpPr>
        <p:spPr>
          <a:xfrm>
            <a:off x="5864796" y="1882324"/>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7030A0"/>
                </a:solidFill>
              </a:rPr>
              <a:t>BELIEFS</a:t>
            </a:r>
          </a:p>
        </p:txBody>
      </p:sp>
      <p:cxnSp>
        <p:nvCxnSpPr>
          <p:cNvPr id="18" name="Straight Arrow Connector 17"/>
          <p:cNvCxnSpPr>
            <a:stCxn id="15" idx="2"/>
          </p:cNvCxnSpPr>
          <p:nvPr/>
        </p:nvCxnSpPr>
        <p:spPr>
          <a:xfrm>
            <a:off x="4613021" y="1620654"/>
            <a:ext cx="0" cy="661774"/>
          </a:xfrm>
          <a:prstGeom prst="straightConnector1">
            <a:avLst/>
          </a:prstGeom>
          <a:noFill/>
          <a:ln w="25400" cap="flat">
            <a:solidFill>
              <a:schemeClr val="tx1"/>
            </a:solidFill>
            <a:prstDash val="solid"/>
            <a:bevel/>
            <a:tailEnd type="arrow"/>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
        <p:nvSpPr>
          <p:cNvPr id="10" name="TextBox 9"/>
          <p:cNvSpPr txBox="1"/>
          <p:nvPr/>
        </p:nvSpPr>
        <p:spPr>
          <a:xfrm>
            <a:off x="3816634" y="3637335"/>
            <a:ext cx="1564182" cy="461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457200" rtl="0" fontAlgn="auto" latinLnBrk="1" hangingPunct="0">
              <a:lnSpc>
                <a:spcPct val="100000"/>
              </a:lnSpc>
              <a:spcBef>
                <a:spcPts val="0"/>
              </a:spcBef>
              <a:spcAft>
                <a:spcPts val="0"/>
              </a:spcAft>
              <a:buClrTx/>
              <a:buSzTx/>
              <a:buFontTx/>
              <a:buNone/>
              <a:tabLst/>
            </a:pPr>
            <a:r>
              <a:rPr lang="en-US" sz="2400" b="1" spc="50" dirty="0">
                <a:ln w="11430"/>
                <a:solidFill>
                  <a:srgbClr val="FF0000"/>
                </a:solidFill>
                <a:effectLst>
                  <a:outerShdw blurRad="76200" dist="50800" dir="5400000" algn="tl" rotWithShape="0">
                    <a:srgbClr val="000000">
                      <a:alpha val="65000"/>
                    </a:srgbClr>
                  </a:outerShdw>
                </a:effectLst>
              </a:rPr>
              <a:t>Paradigm</a:t>
            </a:r>
            <a:endParaRPr kumimoji="0" lang="en-US" sz="2400" b="1" i="0" u="none" strike="noStrike" spc="50" normalizeH="0" baseline="0" dirty="0">
              <a:ln w="11430"/>
              <a:solidFill>
                <a:srgbClr val="FF0000"/>
              </a:solidFill>
              <a:effectLst>
                <a:outerShdw blurRad="76200" dist="50800" dir="5400000" algn="tl" rotWithShape="0">
                  <a:srgbClr val="000000">
                    <a:alpha val="65000"/>
                  </a:srgbClr>
                </a:outerShdw>
              </a:effectLst>
              <a:uFillTx/>
              <a:sym typeface="Helvetica Neue"/>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24</a:t>
            </a:fld>
            <a:endParaRPr lang="en-US"/>
          </a:p>
        </p:txBody>
      </p:sp>
    </p:spTree>
    <p:extLst>
      <p:ext uri="{BB962C8B-B14F-4D97-AF65-F5344CB8AC3E}">
        <p14:creationId xmlns:p14="http://schemas.microsoft.com/office/powerpoint/2010/main" val="1693783179"/>
      </p:ext>
    </p:extLst>
  </p:cSld>
  <p:clrMapOvr>
    <a:masterClrMapping/>
  </p:clrMapOvr>
  <p:transition spd="med">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1000"/>
                                        <p:tgtEl>
                                          <p:spTgt spid="15"/>
                                        </p:tgtEl>
                                      </p:cBhvr>
                                    </p:animEffec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0.00104 -0.03403 L -0.00104 0.21597 " pathEditMode="relative" rAng="0" ptsTypes="AA">
                                      <p:cBhvr>
                                        <p:cTn id="15" dur="2000" fill="hold"/>
                                        <p:tgtEl>
                                          <p:spTgt spid="18"/>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1188244"/>
            <a:ext cx="9144000" cy="47990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grpSp>
        <p:nvGrpSpPr>
          <p:cNvPr id="64516" name="Group 4"/>
          <p:cNvGrpSpPr>
            <a:grpSpLocks/>
          </p:cNvGrpSpPr>
          <p:nvPr/>
        </p:nvGrpSpPr>
        <p:grpSpPr bwMode="auto">
          <a:xfrm>
            <a:off x="7458075" y="4763295"/>
            <a:ext cx="1524000" cy="574675"/>
            <a:chOff x="2736" y="3434"/>
            <a:chExt cx="960" cy="432"/>
          </a:xfrm>
        </p:grpSpPr>
        <p:sp>
          <p:nvSpPr>
            <p:cNvPr id="96285" name="Rectangle 5"/>
            <p:cNvSpPr>
              <a:spLocks noChangeArrowheads="1"/>
            </p:cNvSpPr>
            <p:nvPr/>
          </p:nvSpPr>
          <p:spPr bwMode="auto">
            <a:xfrm>
              <a:off x="2736" y="3434"/>
              <a:ext cx="960" cy="43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96286" name="WordArt 6"/>
            <p:cNvSpPr>
              <a:spLocks noChangeArrowheads="1" noChangeShapeType="1" noTextEdit="1"/>
            </p:cNvSpPr>
            <p:nvPr/>
          </p:nvSpPr>
          <p:spPr bwMode="auto">
            <a:xfrm>
              <a:off x="2784" y="3474"/>
              <a:ext cx="840" cy="330"/>
            </a:xfrm>
            <a:prstGeom prst="rect">
              <a:avLst/>
            </a:prstGeom>
          </p:spPr>
          <p:txBody>
            <a:bodyPr wrap="none" fromWordArt="1">
              <a:prstTxWarp prst="textPlain">
                <a:avLst>
                  <a:gd name="adj" fmla="val 50000"/>
                </a:avLst>
              </a:prstTxWarp>
            </a:bodyPr>
            <a:lstStyle/>
            <a:p>
              <a:pPr algn="ctr"/>
              <a:r>
                <a:rPr lang="en-US" sz="3600" kern="10">
                  <a:ln w="9525">
                    <a:solidFill>
                      <a:srgbClr val="FFFFFF"/>
                    </a:solidFill>
                    <a:round/>
                    <a:headEnd/>
                    <a:tailEnd/>
                  </a:ln>
                  <a:solidFill>
                    <a:srgbClr val="FFFFFF"/>
                  </a:solidFill>
                  <a:latin typeface="Times New Roman" charset="0"/>
                  <a:ea typeface="Times New Roman" charset="0"/>
                  <a:cs typeface="Times New Roman" charset="0"/>
                </a:rPr>
                <a:t>Results</a:t>
              </a:r>
            </a:p>
          </p:txBody>
        </p:sp>
      </p:grpSp>
      <p:sp>
        <p:nvSpPr>
          <p:cNvPr id="64528" name="WordArt 16"/>
          <p:cNvSpPr>
            <a:spLocks noChangeArrowheads="1" noChangeShapeType="1" noTextEdit="1"/>
          </p:cNvSpPr>
          <p:nvPr/>
        </p:nvSpPr>
        <p:spPr bwMode="auto">
          <a:xfrm>
            <a:off x="5553075" y="3204370"/>
            <a:ext cx="1981200" cy="320675"/>
          </a:xfrm>
          <a:prstGeom prst="rect">
            <a:avLst/>
          </a:prstGeom>
        </p:spPr>
        <p:txBody>
          <a:bodyPr wrap="none" fromWordArt="1">
            <a:prstTxWarp prst="textPlain">
              <a:avLst>
                <a:gd name="adj" fmla="val 50000"/>
              </a:avLst>
            </a:prstTxWarp>
          </a:bodyPr>
          <a:lstStyle/>
          <a:p>
            <a:pPr algn="ctr"/>
            <a:r>
              <a:rPr lang="en-US" sz="3600" kern="10">
                <a:ln w="9525">
                  <a:solidFill>
                    <a:srgbClr val="FFFFFF"/>
                  </a:solidFill>
                  <a:round/>
                  <a:headEnd/>
                  <a:tailEnd/>
                </a:ln>
                <a:solidFill>
                  <a:srgbClr val="FFFFFF"/>
                </a:solidFill>
                <a:latin typeface="Times New Roman" charset="0"/>
                <a:ea typeface="Times New Roman" charset="0"/>
                <a:cs typeface="Times New Roman" charset="0"/>
              </a:rPr>
              <a:t> PARADIGM</a:t>
            </a:r>
          </a:p>
        </p:txBody>
      </p:sp>
      <p:grpSp>
        <p:nvGrpSpPr>
          <p:cNvPr id="64529" name="Group 17"/>
          <p:cNvGrpSpPr>
            <a:grpSpLocks/>
          </p:cNvGrpSpPr>
          <p:nvPr/>
        </p:nvGrpSpPr>
        <p:grpSpPr bwMode="auto">
          <a:xfrm>
            <a:off x="7458075" y="4755357"/>
            <a:ext cx="1524000" cy="574675"/>
            <a:chOff x="2736" y="3434"/>
            <a:chExt cx="960" cy="432"/>
          </a:xfrm>
        </p:grpSpPr>
        <p:sp>
          <p:nvSpPr>
            <p:cNvPr id="96283" name="Rectangle 18"/>
            <p:cNvSpPr>
              <a:spLocks noChangeArrowheads="1"/>
            </p:cNvSpPr>
            <p:nvPr/>
          </p:nvSpPr>
          <p:spPr bwMode="auto">
            <a:xfrm>
              <a:off x="2736" y="3434"/>
              <a:ext cx="960" cy="43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96284" name="WordArt 19"/>
            <p:cNvSpPr>
              <a:spLocks noChangeArrowheads="1" noChangeShapeType="1" noTextEdit="1"/>
            </p:cNvSpPr>
            <p:nvPr/>
          </p:nvSpPr>
          <p:spPr bwMode="auto">
            <a:xfrm>
              <a:off x="2784" y="3474"/>
              <a:ext cx="840" cy="33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Results</a:t>
              </a:r>
            </a:p>
          </p:txBody>
        </p:sp>
      </p:grpSp>
      <p:grpSp>
        <p:nvGrpSpPr>
          <p:cNvPr id="64532" name="Group 20"/>
          <p:cNvGrpSpPr>
            <a:grpSpLocks/>
          </p:cNvGrpSpPr>
          <p:nvPr/>
        </p:nvGrpSpPr>
        <p:grpSpPr bwMode="auto">
          <a:xfrm>
            <a:off x="5410200" y="3172619"/>
            <a:ext cx="2209800" cy="387350"/>
            <a:chOff x="2304" y="1832"/>
            <a:chExt cx="1680" cy="384"/>
          </a:xfrm>
        </p:grpSpPr>
        <p:sp>
          <p:nvSpPr>
            <p:cNvPr id="96281" name="Rectangle 21"/>
            <p:cNvSpPr>
              <a:spLocks noChangeArrowheads="1"/>
            </p:cNvSpPr>
            <p:nvPr/>
          </p:nvSpPr>
          <p:spPr bwMode="auto">
            <a:xfrm>
              <a:off x="2304" y="1832"/>
              <a:ext cx="1680" cy="38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96282" name="WordArt 22"/>
            <p:cNvSpPr>
              <a:spLocks noChangeArrowheads="1" noChangeShapeType="1" noTextEdit="1"/>
            </p:cNvSpPr>
            <p:nvPr/>
          </p:nvSpPr>
          <p:spPr bwMode="auto">
            <a:xfrm>
              <a:off x="2352" y="1872"/>
              <a:ext cx="1530" cy="33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 NEW PARADIGM</a:t>
              </a:r>
            </a:p>
          </p:txBody>
        </p:sp>
      </p:grpSp>
      <p:sp>
        <p:nvSpPr>
          <p:cNvPr id="64535" name="Text Box 23"/>
          <p:cNvSpPr txBox="1">
            <a:spLocks noChangeArrowheads="1"/>
          </p:cNvSpPr>
          <p:nvPr/>
        </p:nvSpPr>
        <p:spPr bwMode="auto">
          <a:xfrm>
            <a:off x="885825" y="2074070"/>
            <a:ext cx="3352800" cy="1006475"/>
          </a:xfrm>
          <a:prstGeom prst="rect">
            <a:avLst/>
          </a:prstGeom>
          <a:solidFill>
            <a:srgbClr val="CC0000"/>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28398" dir="12393903" algn="ctr" rotWithShape="0">
                    <a:schemeClr val="bg1">
                      <a:alpha val="74998"/>
                    </a:schemeClr>
                  </a:outerShdw>
                </a:effectLst>
              </a14:hiddenEffects>
            </a:ext>
          </a:extLst>
        </p:spPr>
        <p:txBody>
          <a:bodyPr lIns="91389" tIns="45695" rIns="91389" bIns="45695">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r>
              <a:rPr lang="en-US" altLang="en-US" sz="2000" b="1">
                <a:solidFill>
                  <a:srgbClr val="FFFFFF"/>
                </a:solidFill>
                <a:latin typeface="Times New Roman" charset="0"/>
                <a:ea typeface="MS PGothic" charset="-128"/>
              </a:rPr>
              <a:t>However </a:t>
            </a:r>
            <a:r>
              <a:rPr lang="en-US" altLang="en-US" sz="2000" b="1" i="1">
                <a:solidFill>
                  <a:srgbClr val="FFFFFF"/>
                </a:solidFill>
                <a:latin typeface="Times New Roman" charset="0"/>
                <a:ea typeface="MS PGothic" charset="-128"/>
              </a:rPr>
              <a:t>SCHOOL</a:t>
            </a:r>
            <a:r>
              <a:rPr lang="en-US" altLang="en-US" sz="2000" b="1">
                <a:solidFill>
                  <a:srgbClr val="FFFFFF"/>
                </a:solidFill>
                <a:latin typeface="Times New Roman" charset="0"/>
                <a:ea typeface="MS PGothic" charset="-128"/>
              </a:rPr>
              <a:t> never taught us how to alter our old </a:t>
            </a:r>
            <a:r>
              <a:rPr lang="en-US" altLang="en-US" sz="2000" b="1" i="1">
                <a:solidFill>
                  <a:srgbClr val="FFFFFF"/>
                </a:solidFill>
                <a:latin typeface="Times New Roman" charset="0"/>
                <a:ea typeface="MS PGothic" charset="-128"/>
              </a:rPr>
              <a:t>PARADIGMS</a:t>
            </a:r>
          </a:p>
        </p:txBody>
      </p:sp>
      <p:sp>
        <p:nvSpPr>
          <p:cNvPr id="64536" name="Text Box 24"/>
          <p:cNvSpPr txBox="1">
            <a:spLocks noChangeArrowheads="1"/>
          </p:cNvSpPr>
          <p:nvPr/>
        </p:nvSpPr>
        <p:spPr bwMode="auto">
          <a:xfrm>
            <a:off x="733426" y="3112295"/>
            <a:ext cx="3762375" cy="1006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gradFill rotWithShape="0">
                  <a:gsLst>
                    <a:gs pos="0">
                      <a:srgbClr val="FFFF00"/>
                    </a:gs>
                    <a:gs pos="100000">
                      <a:srgbClr val="FFFF00"/>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lIns="91389" tIns="45695" rIns="91389" bIns="45695">
            <a:spAutoFit/>
          </a:bodyPr>
          <a:lstStyle/>
          <a:p>
            <a:pPr algn="ctr">
              <a:spcBef>
                <a:spcPct val="50000"/>
              </a:spcBef>
              <a:defRPr/>
            </a:pPr>
            <a:r>
              <a:rPr lang="en-US" sz="2000" b="1">
                <a:solidFill>
                  <a:srgbClr val="FFFFFF"/>
                </a:solidFill>
                <a:effectLst>
                  <a:outerShdw blurRad="38100" dist="38100" dir="2700000" algn="tl">
                    <a:srgbClr val="808080"/>
                  </a:outerShdw>
                </a:effectLst>
                <a:latin typeface="Times New Roman" pitchFamily="18" charset="0"/>
                <a:ea typeface="ＭＳ Ｐゴシック" pitchFamily="34" charset="-128"/>
              </a:rPr>
              <a:t>Therefore we frequently do not do, what we</a:t>
            </a:r>
            <a:r>
              <a:rPr lang="en-US" sz="2000" b="1">
                <a:solidFill>
                  <a:srgbClr val="000000"/>
                </a:solidFill>
                <a:effectLst>
                  <a:outerShdw blurRad="38100" dist="38100" dir="2700000" algn="tl">
                    <a:srgbClr val="FFFFFF"/>
                  </a:outerShdw>
                </a:effectLst>
                <a:latin typeface="Times New Roman" pitchFamily="18" charset="0"/>
                <a:ea typeface="ＭＳ Ｐゴシック" pitchFamily="34" charset="-128"/>
              </a:rPr>
              <a:t> </a:t>
            </a:r>
            <a:r>
              <a:rPr lang="en-US" sz="2000" b="1" u="sng">
                <a:solidFill>
                  <a:srgbClr val="FFFF00"/>
                </a:solidFill>
                <a:latin typeface="Times New Roman" pitchFamily="18" charset="0"/>
                <a:ea typeface="ＭＳ Ｐゴシック" pitchFamily="34" charset="-128"/>
              </a:rPr>
              <a:t>Already Know</a:t>
            </a:r>
            <a:r>
              <a:rPr lang="en-US" sz="2000" b="1">
                <a:solidFill>
                  <a:srgbClr val="FFFFFF"/>
                </a:solidFill>
                <a:effectLst>
                  <a:outerShdw blurRad="38100" dist="38100" dir="2700000" algn="tl">
                    <a:srgbClr val="808080"/>
                  </a:outerShdw>
                </a:effectLst>
                <a:latin typeface="Times New Roman" pitchFamily="18" charset="0"/>
                <a:ea typeface="ＭＳ Ｐゴシック" pitchFamily="34" charset="-128"/>
              </a:rPr>
              <a:t> how to do! </a:t>
            </a:r>
          </a:p>
        </p:txBody>
      </p:sp>
      <p:sp>
        <p:nvSpPr>
          <p:cNvPr id="64537" name="Rectangle 25"/>
          <p:cNvSpPr>
            <a:spLocks noChangeArrowheads="1"/>
          </p:cNvSpPr>
          <p:nvPr/>
        </p:nvSpPr>
        <p:spPr bwMode="auto">
          <a:xfrm>
            <a:off x="995364" y="1124744"/>
            <a:ext cx="3074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89" tIns="45695" rIns="91389" bIns="45695">
            <a:spAutoFit/>
          </a:bodyPr>
          <a:lstStyle/>
          <a:p>
            <a:pPr algn="ctr" eaLnBrk="1" hangingPunct="1">
              <a:defRPr/>
            </a:pPr>
            <a:r>
              <a:rPr lang="en-US" sz="2800" b="1" i="1">
                <a:solidFill>
                  <a:srgbClr val="FFFFFF"/>
                </a:solidFill>
                <a:effectLst>
                  <a:outerShdw blurRad="38100" dist="38100" dir="2700000" algn="tl">
                    <a:srgbClr val="808080"/>
                  </a:outerShdw>
                </a:effectLst>
                <a:latin typeface="Times New Roman" pitchFamily="18" charset="0"/>
                <a:ea typeface="ＭＳ Ｐゴシック" pitchFamily="34" charset="-128"/>
              </a:rPr>
              <a:t>School gave us </a:t>
            </a:r>
          </a:p>
          <a:p>
            <a:pPr algn="ctr" eaLnBrk="1" hangingPunct="1">
              <a:defRPr/>
            </a:pPr>
            <a:r>
              <a:rPr lang="en-US" sz="2800" b="1" i="1">
                <a:solidFill>
                  <a:srgbClr val="FFFFFF"/>
                </a:solidFill>
                <a:effectLst>
                  <a:outerShdw blurRad="38100" dist="38100" dir="2700000" algn="tl">
                    <a:srgbClr val="808080"/>
                  </a:outerShdw>
                </a:effectLst>
                <a:latin typeface="Times New Roman" pitchFamily="18" charset="0"/>
                <a:ea typeface="ＭＳ Ｐゴシック" pitchFamily="34" charset="-128"/>
              </a:rPr>
              <a:t>valuable knowledge</a:t>
            </a:r>
          </a:p>
        </p:txBody>
      </p:sp>
      <p:sp>
        <p:nvSpPr>
          <p:cNvPr id="64538" name="WordArt 26"/>
          <p:cNvSpPr>
            <a:spLocks noChangeArrowheads="1" noChangeShapeType="1" noTextEdit="1"/>
          </p:cNvSpPr>
          <p:nvPr/>
        </p:nvSpPr>
        <p:spPr bwMode="auto">
          <a:xfrm>
            <a:off x="714375" y="5366544"/>
            <a:ext cx="3524250" cy="474662"/>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Causes Confusion &amp; Frustration</a:t>
            </a:r>
          </a:p>
        </p:txBody>
      </p:sp>
      <p:sp>
        <p:nvSpPr>
          <p:cNvPr id="64539" name="WordArt 27"/>
          <p:cNvSpPr>
            <a:spLocks noChangeArrowheads="1" noChangeShapeType="1" noTextEdit="1"/>
          </p:cNvSpPr>
          <p:nvPr/>
        </p:nvSpPr>
        <p:spPr bwMode="auto">
          <a:xfrm>
            <a:off x="1143000" y="4175919"/>
            <a:ext cx="2667000" cy="5334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charset="0"/>
                <a:ea typeface="Times New Roman" charset="0"/>
                <a:cs typeface="Times New Roman" charset="0"/>
              </a:rPr>
              <a:t>Superior Knowledge</a:t>
            </a:r>
          </a:p>
        </p:txBody>
      </p:sp>
      <p:sp>
        <p:nvSpPr>
          <p:cNvPr id="64540" name="WordArt 28"/>
          <p:cNvSpPr>
            <a:spLocks noChangeArrowheads="1" noChangeShapeType="1" noTextEdit="1"/>
          </p:cNvSpPr>
          <p:nvPr/>
        </p:nvSpPr>
        <p:spPr bwMode="auto">
          <a:xfrm>
            <a:off x="1143000" y="4793456"/>
            <a:ext cx="2762250" cy="42703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charset="0"/>
                <a:ea typeface="Times New Roman" charset="0"/>
                <a:cs typeface="Times New Roman" charset="0"/>
              </a:rPr>
              <a:t>Inferior Results</a:t>
            </a:r>
          </a:p>
        </p:txBody>
      </p:sp>
      <p:grpSp>
        <p:nvGrpSpPr>
          <p:cNvPr id="197664" name="Group 32"/>
          <p:cNvGrpSpPr>
            <a:grpSpLocks/>
          </p:cNvGrpSpPr>
          <p:nvPr/>
        </p:nvGrpSpPr>
        <p:grpSpPr bwMode="auto">
          <a:xfrm>
            <a:off x="5508626" y="1845469"/>
            <a:ext cx="1871663" cy="1154112"/>
            <a:chOff x="3424" y="815"/>
            <a:chExt cx="1361" cy="729"/>
          </a:xfrm>
        </p:grpSpPr>
        <p:pic>
          <p:nvPicPr>
            <p:cNvPr id="962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 y="815"/>
              <a:ext cx="1296" cy="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6280" name="Rectangle 30"/>
            <p:cNvSpPr>
              <a:spLocks noChangeArrowheads="1"/>
            </p:cNvSpPr>
            <p:nvPr/>
          </p:nvSpPr>
          <p:spPr bwMode="auto">
            <a:xfrm>
              <a:off x="3424" y="1497"/>
              <a:ext cx="1361"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ea typeface="MS PGothic" charset="-128"/>
              </a:endParaRPr>
            </a:p>
          </p:txBody>
        </p:sp>
      </p:grpSp>
      <p:grpSp>
        <p:nvGrpSpPr>
          <p:cNvPr id="64519" name="Group 7"/>
          <p:cNvGrpSpPr>
            <a:grpSpLocks/>
          </p:cNvGrpSpPr>
          <p:nvPr/>
        </p:nvGrpSpPr>
        <p:grpSpPr bwMode="auto">
          <a:xfrm>
            <a:off x="5172075" y="1627982"/>
            <a:ext cx="2667000" cy="3903663"/>
            <a:chOff x="3360" y="528"/>
            <a:chExt cx="1968" cy="3264"/>
          </a:xfrm>
        </p:grpSpPr>
        <p:sp>
          <p:nvSpPr>
            <p:cNvPr id="96273" name="Oval 8"/>
            <p:cNvSpPr>
              <a:spLocks noChangeArrowheads="1"/>
            </p:cNvSpPr>
            <p:nvPr/>
          </p:nvSpPr>
          <p:spPr bwMode="auto">
            <a:xfrm>
              <a:off x="3360" y="528"/>
              <a:ext cx="1968" cy="2352"/>
            </a:xfrm>
            <a:prstGeom prst="ellipse">
              <a:avLst/>
            </a:prstGeom>
            <a:noFill/>
            <a:ln w="38100">
              <a:solidFill>
                <a:srgbClr val="CD9B6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96274" name="Line 9"/>
            <p:cNvSpPr>
              <a:spLocks noChangeShapeType="1"/>
            </p:cNvSpPr>
            <p:nvPr/>
          </p:nvSpPr>
          <p:spPr bwMode="auto">
            <a:xfrm>
              <a:off x="3360" y="1720"/>
              <a:ext cx="1968" cy="0"/>
            </a:xfrm>
            <a:prstGeom prst="line">
              <a:avLst/>
            </a:prstGeom>
            <a:noFill/>
            <a:ln w="38100">
              <a:solidFill>
                <a:srgbClr val="CD9B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275" name="Line 10"/>
            <p:cNvSpPr>
              <a:spLocks noChangeShapeType="1"/>
            </p:cNvSpPr>
            <p:nvPr/>
          </p:nvSpPr>
          <p:spPr bwMode="auto">
            <a:xfrm>
              <a:off x="4396" y="2880"/>
              <a:ext cx="0" cy="240"/>
            </a:xfrm>
            <a:prstGeom prst="line">
              <a:avLst/>
            </a:prstGeom>
            <a:noFill/>
            <a:ln w="38100">
              <a:solidFill>
                <a:srgbClr val="CD9B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276" name="Line 11"/>
            <p:cNvSpPr>
              <a:spLocks noChangeShapeType="1"/>
            </p:cNvSpPr>
            <p:nvPr/>
          </p:nvSpPr>
          <p:spPr bwMode="auto">
            <a:xfrm flipH="1">
              <a:off x="4040" y="3140"/>
              <a:ext cx="672" cy="576"/>
            </a:xfrm>
            <a:prstGeom prst="line">
              <a:avLst/>
            </a:prstGeom>
            <a:noFill/>
            <a:ln w="38100">
              <a:solidFill>
                <a:srgbClr val="CD9B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277" name="Line 12"/>
            <p:cNvSpPr>
              <a:spLocks noChangeShapeType="1"/>
            </p:cNvSpPr>
            <p:nvPr/>
          </p:nvSpPr>
          <p:spPr bwMode="auto">
            <a:xfrm>
              <a:off x="4052" y="3168"/>
              <a:ext cx="672" cy="528"/>
            </a:xfrm>
            <a:prstGeom prst="line">
              <a:avLst/>
            </a:prstGeom>
            <a:noFill/>
            <a:ln w="38100">
              <a:solidFill>
                <a:srgbClr val="CD9B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278" name="Oval 13"/>
            <p:cNvSpPr>
              <a:spLocks noChangeArrowheads="1"/>
            </p:cNvSpPr>
            <p:nvPr/>
          </p:nvSpPr>
          <p:spPr bwMode="auto">
            <a:xfrm>
              <a:off x="4128" y="3120"/>
              <a:ext cx="528" cy="672"/>
            </a:xfrm>
            <a:prstGeom prst="ellipse">
              <a:avLst/>
            </a:prstGeom>
            <a:solidFill>
              <a:schemeClr val="tx1"/>
            </a:solidFill>
            <a:ln w="38100">
              <a:solidFill>
                <a:srgbClr val="CD9B6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grpSp>
      <p:sp>
        <p:nvSpPr>
          <p:cNvPr id="64526" name="AutoShape 14"/>
          <p:cNvSpPr>
            <a:spLocks noChangeArrowheads="1"/>
          </p:cNvSpPr>
          <p:nvPr/>
        </p:nvSpPr>
        <p:spPr bwMode="auto">
          <a:xfrm>
            <a:off x="6419850" y="3579020"/>
            <a:ext cx="273050" cy="1343025"/>
          </a:xfrm>
          <a:prstGeom prst="downArrow">
            <a:avLst>
              <a:gd name="adj1" fmla="val 50000"/>
              <a:gd name="adj2" fmla="val 12296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64527" name="AutoShape 15"/>
          <p:cNvSpPr>
            <a:spLocks noChangeArrowheads="1"/>
          </p:cNvSpPr>
          <p:nvPr/>
        </p:nvSpPr>
        <p:spPr bwMode="auto">
          <a:xfrm>
            <a:off x="6648450" y="4964906"/>
            <a:ext cx="762000" cy="255588"/>
          </a:xfrm>
          <a:prstGeom prst="rightArrow">
            <a:avLst>
              <a:gd name="adj1" fmla="val 50000"/>
              <a:gd name="adj2" fmla="val 7453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1800">
              <a:solidFill>
                <a:srgbClr val="000000"/>
              </a:solidFill>
              <a:ea typeface="Geneva" charset="0"/>
            </a:endParaRPr>
          </a:p>
        </p:txBody>
      </p:sp>
      <p:sp>
        <p:nvSpPr>
          <p:cNvPr id="2" name="Slide Number Placeholder 1"/>
          <p:cNvSpPr>
            <a:spLocks noGrp="1"/>
          </p:cNvSpPr>
          <p:nvPr>
            <p:ph type="sldNum" sz="quarter" idx="12"/>
          </p:nvPr>
        </p:nvSpPr>
        <p:spPr/>
        <p:txBody>
          <a:bodyPr/>
          <a:lstStyle/>
          <a:p>
            <a:fld id="{DE3D6A6C-70AF-CB4A-BC2A-A475B4613B16}" type="slidenum">
              <a:rPr lang="en-US" smtClean="0"/>
              <a:pPr/>
              <a:t>25</a:t>
            </a:fld>
            <a:endParaRPr lang="en-US"/>
          </a:p>
        </p:txBody>
      </p:sp>
    </p:spTree>
    <p:extLst>
      <p:ext uri="{BB962C8B-B14F-4D97-AF65-F5344CB8AC3E}">
        <p14:creationId xmlns:p14="http://schemas.microsoft.com/office/powerpoint/2010/main" val="108177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4537"/>
                                        </p:tgtEl>
                                        <p:attrNameLst>
                                          <p:attrName>style.visibility</p:attrName>
                                        </p:attrNameLst>
                                      </p:cBhvr>
                                      <p:to>
                                        <p:strVal val="visible"/>
                                      </p:to>
                                    </p:set>
                                    <p:animEffect transition="in" filter="fade">
                                      <p:cBhvr>
                                        <p:cTn id="7" dur="1000"/>
                                        <p:tgtEl>
                                          <p:spTgt spid="64537"/>
                                        </p:tgtEl>
                                      </p:cBhvr>
                                    </p:animEffect>
                                    <p:anim calcmode="lin" valueType="num">
                                      <p:cBhvr>
                                        <p:cTn id="8" dur="1000" fill="hold"/>
                                        <p:tgtEl>
                                          <p:spTgt spid="64537"/>
                                        </p:tgtEl>
                                        <p:attrNameLst>
                                          <p:attrName>ppt_x</p:attrName>
                                        </p:attrNameLst>
                                      </p:cBhvr>
                                      <p:tavLst>
                                        <p:tav tm="0">
                                          <p:val>
                                            <p:strVal val="#ppt_x"/>
                                          </p:val>
                                        </p:tav>
                                        <p:tav tm="100000">
                                          <p:val>
                                            <p:strVal val="#ppt_x"/>
                                          </p:val>
                                        </p:tav>
                                      </p:tavLst>
                                    </p:anim>
                                    <p:anim calcmode="lin" valueType="num">
                                      <p:cBhvr>
                                        <p:cTn id="9" dur="1000" fill="hold"/>
                                        <p:tgtEl>
                                          <p:spTgt spid="645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4535"/>
                                        </p:tgtEl>
                                        <p:attrNameLst>
                                          <p:attrName>style.visibility</p:attrName>
                                        </p:attrNameLst>
                                      </p:cBhvr>
                                      <p:to>
                                        <p:strVal val="visible"/>
                                      </p:to>
                                    </p:set>
                                    <p:anim calcmode="lin" valueType="num">
                                      <p:cBhvr>
                                        <p:cTn id="14" dur="500" fill="hold"/>
                                        <p:tgtEl>
                                          <p:spTgt spid="64535"/>
                                        </p:tgtEl>
                                        <p:attrNameLst>
                                          <p:attrName>ppt_w</p:attrName>
                                        </p:attrNameLst>
                                      </p:cBhvr>
                                      <p:tavLst>
                                        <p:tav tm="0">
                                          <p:val>
                                            <p:fltVal val="0"/>
                                          </p:val>
                                        </p:tav>
                                        <p:tav tm="100000">
                                          <p:val>
                                            <p:strVal val="#ppt_w"/>
                                          </p:val>
                                        </p:tav>
                                      </p:tavLst>
                                    </p:anim>
                                    <p:anim calcmode="lin" valueType="num">
                                      <p:cBhvr>
                                        <p:cTn id="15" dur="500" fill="hold"/>
                                        <p:tgtEl>
                                          <p:spTgt spid="6453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4536"/>
                                        </p:tgtEl>
                                        <p:attrNameLst>
                                          <p:attrName>style.visibility</p:attrName>
                                        </p:attrNameLst>
                                      </p:cBhvr>
                                      <p:to>
                                        <p:strVal val="visible"/>
                                      </p:to>
                                    </p:set>
                                    <p:anim calcmode="lin" valueType="num">
                                      <p:cBhvr>
                                        <p:cTn id="20" dur="500" fill="hold"/>
                                        <p:tgtEl>
                                          <p:spTgt spid="64536"/>
                                        </p:tgtEl>
                                        <p:attrNameLst>
                                          <p:attrName>ppt_w</p:attrName>
                                        </p:attrNameLst>
                                      </p:cBhvr>
                                      <p:tavLst>
                                        <p:tav tm="0">
                                          <p:val>
                                            <p:fltVal val="0"/>
                                          </p:val>
                                        </p:tav>
                                        <p:tav tm="100000">
                                          <p:val>
                                            <p:strVal val="#ppt_w"/>
                                          </p:val>
                                        </p:tav>
                                      </p:tavLst>
                                    </p:anim>
                                    <p:anim calcmode="lin" valueType="num">
                                      <p:cBhvr>
                                        <p:cTn id="21" dur="500" fill="hold"/>
                                        <p:tgtEl>
                                          <p:spTgt spid="64536"/>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4539"/>
                                        </p:tgtEl>
                                        <p:attrNameLst>
                                          <p:attrName>style.visibility</p:attrName>
                                        </p:attrNameLst>
                                      </p:cBhvr>
                                      <p:to>
                                        <p:strVal val="visible"/>
                                      </p:to>
                                    </p:set>
                                    <p:animEffect transition="in" filter="fade">
                                      <p:cBhvr>
                                        <p:cTn id="26" dur="1000"/>
                                        <p:tgtEl>
                                          <p:spTgt spid="64539"/>
                                        </p:tgtEl>
                                      </p:cBhvr>
                                    </p:animEffect>
                                    <p:anim calcmode="lin" valueType="num">
                                      <p:cBhvr>
                                        <p:cTn id="27" dur="1000" fill="hold"/>
                                        <p:tgtEl>
                                          <p:spTgt spid="64539"/>
                                        </p:tgtEl>
                                        <p:attrNameLst>
                                          <p:attrName>ppt_x</p:attrName>
                                        </p:attrNameLst>
                                      </p:cBhvr>
                                      <p:tavLst>
                                        <p:tav tm="0">
                                          <p:val>
                                            <p:strVal val="#ppt_x"/>
                                          </p:val>
                                        </p:tav>
                                        <p:tav tm="100000">
                                          <p:val>
                                            <p:strVal val="#ppt_x"/>
                                          </p:val>
                                        </p:tav>
                                      </p:tavLst>
                                    </p:anim>
                                    <p:anim calcmode="lin" valueType="num">
                                      <p:cBhvr>
                                        <p:cTn id="28" dur="1000" fill="hold"/>
                                        <p:tgtEl>
                                          <p:spTgt spid="6453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4540"/>
                                        </p:tgtEl>
                                        <p:attrNameLst>
                                          <p:attrName>style.visibility</p:attrName>
                                        </p:attrNameLst>
                                      </p:cBhvr>
                                      <p:to>
                                        <p:strVal val="visible"/>
                                      </p:to>
                                    </p:set>
                                    <p:animEffect transition="in" filter="fade">
                                      <p:cBhvr>
                                        <p:cTn id="33" dur="1000"/>
                                        <p:tgtEl>
                                          <p:spTgt spid="64540"/>
                                        </p:tgtEl>
                                      </p:cBhvr>
                                    </p:animEffect>
                                    <p:anim calcmode="lin" valueType="num">
                                      <p:cBhvr>
                                        <p:cTn id="34" dur="1000" fill="hold"/>
                                        <p:tgtEl>
                                          <p:spTgt spid="64540"/>
                                        </p:tgtEl>
                                        <p:attrNameLst>
                                          <p:attrName>ppt_x</p:attrName>
                                        </p:attrNameLst>
                                      </p:cBhvr>
                                      <p:tavLst>
                                        <p:tav tm="0">
                                          <p:val>
                                            <p:strVal val="#ppt_x"/>
                                          </p:val>
                                        </p:tav>
                                        <p:tav tm="100000">
                                          <p:val>
                                            <p:strVal val="#ppt_x"/>
                                          </p:val>
                                        </p:tav>
                                      </p:tavLst>
                                    </p:anim>
                                    <p:anim calcmode="lin" valueType="num">
                                      <p:cBhvr>
                                        <p:cTn id="35" dur="1000" fill="hold"/>
                                        <p:tgtEl>
                                          <p:spTgt spid="6454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4538"/>
                                        </p:tgtEl>
                                        <p:attrNameLst>
                                          <p:attrName>style.visibility</p:attrName>
                                        </p:attrNameLst>
                                      </p:cBhvr>
                                      <p:to>
                                        <p:strVal val="visible"/>
                                      </p:to>
                                    </p:set>
                                    <p:animEffect transition="in" filter="fade">
                                      <p:cBhvr>
                                        <p:cTn id="40" dur="1000"/>
                                        <p:tgtEl>
                                          <p:spTgt spid="64538"/>
                                        </p:tgtEl>
                                      </p:cBhvr>
                                    </p:animEffect>
                                    <p:anim calcmode="lin" valueType="num">
                                      <p:cBhvr>
                                        <p:cTn id="41" dur="1000" fill="hold"/>
                                        <p:tgtEl>
                                          <p:spTgt spid="64538"/>
                                        </p:tgtEl>
                                        <p:attrNameLst>
                                          <p:attrName>ppt_x</p:attrName>
                                        </p:attrNameLst>
                                      </p:cBhvr>
                                      <p:tavLst>
                                        <p:tav tm="0">
                                          <p:val>
                                            <p:strVal val="#ppt_x"/>
                                          </p:val>
                                        </p:tav>
                                        <p:tav tm="100000">
                                          <p:val>
                                            <p:strVal val="#ppt_x"/>
                                          </p:val>
                                        </p:tav>
                                      </p:tavLst>
                                    </p:anim>
                                    <p:anim calcmode="lin" valueType="num">
                                      <p:cBhvr>
                                        <p:cTn id="42" dur="1000" fill="hold"/>
                                        <p:tgtEl>
                                          <p:spTgt spid="64538"/>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4519"/>
                                        </p:tgtEl>
                                        <p:attrNameLst>
                                          <p:attrName>style.visibility</p:attrName>
                                        </p:attrNameLst>
                                      </p:cBhvr>
                                      <p:to>
                                        <p:strVal val="visible"/>
                                      </p:to>
                                    </p:set>
                                    <p:animEffect transition="in" filter="fade">
                                      <p:cBhvr>
                                        <p:cTn id="47" dur="2000"/>
                                        <p:tgtEl>
                                          <p:spTgt spid="645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97664"/>
                                        </p:tgtEl>
                                        <p:attrNameLst>
                                          <p:attrName>style.visibility</p:attrName>
                                        </p:attrNameLst>
                                      </p:cBhvr>
                                      <p:to>
                                        <p:strVal val="visible"/>
                                      </p:to>
                                    </p:set>
                                    <p:animEffect transition="in" filter="fade">
                                      <p:cBhvr>
                                        <p:cTn id="52" dur="2000"/>
                                        <p:tgtEl>
                                          <p:spTgt spid="1976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4516"/>
                                        </p:tgtEl>
                                        <p:attrNameLst>
                                          <p:attrName>style.visibility</p:attrName>
                                        </p:attrNameLst>
                                      </p:cBhvr>
                                      <p:to>
                                        <p:strVal val="visible"/>
                                      </p:to>
                                    </p:set>
                                    <p:animEffect transition="in" filter="fade">
                                      <p:cBhvr>
                                        <p:cTn id="57" dur="2000"/>
                                        <p:tgtEl>
                                          <p:spTgt spid="645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528"/>
                                        </p:tgtEl>
                                        <p:attrNameLst>
                                          <p:attrName>style.visibility</p:attrName>
                                        </p:attrNameLst>
                                      </p:cBhvr>
                                      <p:to>
                                        <p:strVal val="visible"/>
                                      </p:to>
                                    </p:set>
                                    <p:animEffect transition="in" filter="fade">
                                      <p:cBhvr>
                                        <p:cTn id="62" dur="2000"/>
                                        <p:tgtEl>
                                          <p:spTgt spid="64528"/>
                                        </p:tgtEl>
                                      </p:cBhvr>
                                    </p:animEffect>
                                  </p:childTnLst>
                                </p:cTn>
                              </p:par>
                            </p:childTnLst>
                          </p:cTn>
                        </p:par>
                        <p:par>
                          <p:cTn id="63" fill="hold" nodeType="afterGroup">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64526"/>
                                        </p:tgtEl>
                                        <p:attrNameLst>
                                          <p:attrName>style.visibility</p:attrName>
                                        </p:attrNameLst>
                                      </p:cBhvr>
                                      <p:to>
                                        <p:strVal val="visible"/>
                                      </p:to>
                                    </p:set>
                                    <p:animEffect transition="in" filter="wipe(up)">
                                      <p:cBhvr>
                                        <p:cTn id="66" dur="500"/>
                                        <p:tgtEl>
                                          <p:spTgt spid="64526"/>
                                        </p:tgtEl>
                                      </p:cBhvr>
                                    </p:animEffect>
                                  </p:childTnLst>
                                </p:cTn>
                              </p:par>
                            </p:childTnLst>
                          </p:cTn>
                        </p:par>
                        <p:par>
                          <p:cTn id="67" fill="hold" nodeType="afterGroup">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64527"/>
                                        </p:tgtEl>
                                        <p:attrNameLst>
                                          <p:attrName>style.visibility</p:attrName>
                                        </p:attrNameLst>
                                      </p:cBhvr>
                                      <p:to>
                                        <p:strVal val="visible"/>
                                      </p:to>
                                    </p:set>
                                    <p:animEffect transition="in" filter="wipe(left)">
                                      <p:cBhvr>
                                        <p:cTn id="70" dur="500"/>
                                        <p:tgtEl>
                                          <p:spTgt spid="6452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xit" presetSubtype="0" fill="hold" grpId="1" nodeType="clickEffect">
                                  <p:stCondLst>
                                    <p:cond delay="0"/>
                                  </p:stCondLst>
                                  <p:childTnLst>
                                    <p:animEffect transition="out" filter="fade">
                                      <p:cBhvr>
                                        <p:cTn id="74" dur="2000"/>
                                        <p:tgtEl>
                                          <p:spTgt spid="64526"/>
                                        </p:tgtEl>
                                      </p:cBhvr>
                                    </p:animEffect>
                                    <p:set>
                                      <p:cBhvr>
                                        <p:cTn id="75" dur="1" fill="hold">
                                          <p:stCondLst>
                                            <p:cond delay="1999"/>
                                          </p:stCondLst>
                                        </p:cTn>
                                        <p:tgtEl>
                                          <p:spTgt spid="6452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64527"/>
                                        </p:tgtEl>
                                      </p:cBhvr>
                                    </p:animEffect>
                                    <p:set>
                                      <p:cBhvr>
                                        <p:cTn id="78" dur="1" fill="hold">
                                          <p:stCondLst>
                                            <p:cond delay="1999"/>
                                          </p:stCondLst>
                                        </p:cTn>
                                        <p:tgtEl>
                                          <p:spTgt spid="64527"/>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64529"/>
                                        </p:tgtEl>
                                        <p:attrNameLst>
                                          <p:attrName>style.visibility</p:attrName>
                                        </p:attrNameLst>
                                      </p:cBhvr>
                                      <p:to>
                                        <p:strVal val="visible"/>
                                      </p:to>
                                    </p:set>
                                    <p:animEffect transition="in" filter="fade">
                                      <p:cBhvr>
                                        <p:cTn id="83" dur="2000"/>
                                        <p:tgtEl>
                                          <p:spTgt spid="6452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64532"/>
                                        </p:tgtEl>
                                        <p:attrNameLst>
                                          <p:attrName>style.visibility</p:attrName>
                                        </p:attrNameLst>
                                      </p:cBhvr>
                                      <p:to>
                                        <p:strVal val="visible"/>
                                      </p:to>
                                    </p:set>
                                    <p:animEffect transition="in" filter="fade">
                                      <p:cBhvr>
                                        <p:cTn id="88" dur="2000"/>
                                        <p:tgtEl>
                                          <p:spTgt spid="6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nimBg="1"/>
      <p:bldP spid="64535" grpId="0" animBg="1" autoUpdateAnimBg="0"/>
      <p:bldP spid="64536" grpId="0" autoUpdateAnimBg="0"/>
      <p:bldP spid="64537" grpId="0"/>
      <p:bldP spid="64538" grpId="0" animBg="1"/>
      <p:bldP spid="64539" grpId="0" animBg="1"/>
      <p:bldP spid="64540" grpId="0" animBg="1"/>
      <p:bldP spid="64526" grpId="0" animBg="1"/>
      <p:bldP spid="64526" grpId="1" animBg="1"/>
      <p:bldP spid="64527" grpId="0" animBg="1"/>
      <p:bldP spid="645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028D6F-E914-4521-8B9C-FD31CC6AB800}"/>
              </a:ext>
            </a:extLst>
          </p:cNvPr>
          <p:cNvSpPr>
            <a:spLocks noGrp="1"/>
          </p:cNvSpPr>
          <p:nvPr>
            <p:ph type="sldNum" sz="quarter" idx="12"/>
          </p:nvPr>
        </p:nvSpPr>
        <p:spPr/>
        <p:txBody>
          <a:bodyPr/>
          <a:lstStyle/>
          <a:p>
            <a:fld id="{DE3D6A6C-70AF-CB4A-BC2A-A475B4613B16}" type="slidenum">
              <a:rPr lang="en-US" smtClean="0"/>
              <a:pPr/>
              <a:t>26</a:t>
            </a:fld>
            <a:endParaRPr lang="en-US"/>
          </a:p>
        </p:txBody>
      </p:sp>
      <p:sp>
        <p:nvSpPr>
          <p:cNvPr id="3" name="TextBox 2">
            <a:extLst>
              <a:ext uri="{FF2B5EF4-FFF2-40B4-BE49-F238E27FC236}">
                <a16:creationId xmlns:a16="http://schemas.microsoft.com/office/drawing/2014/main" id="{9D9A10E0-8E9A-4726-A19F-0458D0E4635B}"/>
              </a:ext>
            </a:extLst>
          </p:cNvPr>
          <p:cNvSpPr txBox="1"/>
          <p:nvPr/>
        </p:nvSpPr>
        <p:spPr>
          <a:xfrm>
            <a:off x="1139868" y="876822"/>
            <a:ext cx="6814159"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Neue"/>
              </a:rPr>
              <a:t>Let’s Talk About the Mind</a:t>
            </a:r>
          </a:p>
        </p:txBody>
      </p:sp>
      <p:pic>
        <p:nvPicPr>
          <p:cNvPr id="5" name="Picture 4">
            <a:extLst>
              <a:ext uri="{FF2B5EF4-FFF2-40B4-BE49-F238E27FC236}">
                <a16:creationId xmlns:a16="http://schemas.microsoft.com/office/drawing/2014/main" id="{0F10322C-FEC9-4A43-B3A5-5133CB16B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709" y="1548587"/>
            <a:ext cx="3800475" cy="4505325"/>
          </a:xfrm>
          <a:prstGeom prst="rect">
            <a:avLst/>
          </a:prstGeom>
        </p:spPr>
      </p:pic>
    </p:spTree>
    <p:extLst>
      <p:ext uri="{BB962C8B-B14F-4D97-AF65-F5344CB8AC3E}">
        <p14:creationId xmlns:p14="http://schemas.microsoft.com/office/powerpoint/2010/main" val="320036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778" name="Object 2"/>
          <p:cNvGraphicFramePr>
            <a:graphicFrameLocks noChangeAspect="1"/>
          </p:cNvGraphicFramePr>
          <p:nvPr>
            <p:extLst>
              <p:ext uri="{D42A27DB-BD31-4B8C-83A1-F6EECF244321}">
                <p14:modId xmlns:p14="http://schemas.microsoft.com/office/powerpoint/2010/main" val="3221540794"/>
              </p:ext>
            </p:extLst>
          </p:nvPr>
        </p:nvGraphicFramePr>
        <p:xfrm>
          <a:off x="224005" y="351777"/>
          <a:ext cx="8702340" cy="5481904"/>
        </p:xfrm>
        <a:graphic>
          <a:graphicData uri="http://schemas.openxmlformats.org/presentationml/2006/ole">
            <mc:AlternateContent xmlns:mc="http://schemas.openxmlformats.org/markup-compatibility/2006">
              <mc:Choice xmlns:v="urn:schemas-microsoft-com:vml" Requires="v">
                <p:oleObj spid="_x0000_s31938" name="Photo Editor Photo" r:id="rId4" imgW="7621064" imgH="5714286" progId="MSPhotoEd.3">
                  <p:embed/>
                </p:oleObj>
              </mc:Choice>
              <mc:Fallback>
                <p:oleObj name="Photo Editor Photo" r:id="rId4" imgW="7621064" imgH="57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05" y="351777"/>
                        <a:ext cx="8702340" cy="5481904"/>
                      </a:xfrm>
                      <a:prstGeom prst="rect">
                        <a:avLst/>
                      </a:prstGeom>
                      <a:noFill/>
                      <a:ln>
                        <a:noFill/>
                      </a:ln>
                      <a:effectLst/>
                      <a:extLst/>
                    </p:spPr>
                  </p:pic>
                </p:oleObj>
              </mc:Fallback>
            </mc:AlternateContent>
          </a:graphicData>
        </a:graphic>
      </p:graphicFrame>
      <p:grpSp>
        <p:nvGrpSpPr>
          <p:cNvPr id="459779" name="Group 3"/>
          <p:cNvGrpSpPr>
            <a:grpSpLocks/>
          </p:cNvGrpSpPr>
          <p:nvPr/>
        </p:nvGrpSpPr>
        <p:grpSpPr bwMode="auto">
          <a:xfrm>
            <a:off x="762000" y="1635920"/>
            <a:ext cx="7467600" cy="3677123"/>
            <a:chOff x="480" y="816"/>
            <a:chExt cx="4704" cy="2757"/>
          </a:xfrm>
        </p:grpSpPr>
        <p:sp>
          <p:nvSpPr>
            <p:cNvPr id="459780" name="Rectangle 4"/>
            <p:cNvSpPr>
              <a:spLocks noChangeArrowheads="1"/>
            </p:cNvSpPr>
            <p:nvPr/>
          </p:nvSpPr>
          <p:spPr bwMode="auto">
            <a:xfrm>
              <a:off x="480" y="816"/>
              <a:ext cx="4704" cy="2396"/>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31" tIns="46017" rIns="92031" bIns="46017">
              <a:spAutoFit/>
            </a:bodyPr>
            <a:lstStyle/>
            <a:p>
              <a:pPr algn="ctr">
                <a:lnSpc>
                  <a:spcPct val="90000"/>
                </a:lnSpc>
              </a:pPr>
              <a:r>
                <a:rPr lang="en-US" altLang="en-US" sz="4400" b="1" i="1">
                  <a:solidFill>
                    <a:srgbClr val="FFFFFF"/>
                  </a:solidFill>
                  <a:effectLst>
                    <a:outerShdw blurRad="38100" dist="38100" dir="2700000" algn="tl">
                      <a:srgbClr val="C0C0C0"/>
                    </a:outerShdw>
                  </a:effectLst>
                  <a:latin typeface="Times New Roman" charset="0"/>
                </a:rPr>
                <a:t>“To be able to shape your future, you have to be </a:t>
              </a:r>
              <a:r>
                <a:rPr lang="en-US" altLang="en-US" sz="4400" b="1" i="1">
                  <a:solidFill>
                    <a:srgbClr val="FFFF00"/>
                  </a:solidFill>
                  <a:effectLst>
                    <a:outerShdw blurRad="38100" dist="38100" dir="2700000" algn="tl">
                      <a:srgbClr val="C0C0C0"/>
                    </a:outerShdw>
                  </a:effectLst>
                  <a:latin typeface="Times New Roman" charset="0"/>
                </a:rPr>
                <a:t>WILLING </a:t>
              </a:r>
              <a:r>
                <a:rPr lang="en-US" altLang="en-US" sz="4400" b="1" i="1">
                  <a:solidFill>
                    <a:srgbClr val="FFFFFF"/>
                  </a:solidFill>
                  <a:effectLst>
                    <a:outerShdw blurRad="38100" dist="38100" dir="2700000" algn="tl">
                      <a:srgbClr val="C0C0C0"/>
                    </a:outerShdw>
                  </a:effectLst>
                  <a:latin typeface="Times New Roman" charset="0"/>
                </a:rPr>
                <a:t>and </a:t>
              </a:r>
              <a:r>
                <a:rPr lang="en-US" altLang="en-US" sz="4400" b="1" i="1">
                  <a:solidFill>
                    <a:srgbClr val="FFFF00"/>
                  </a:solidFill>
                  <a:effectLst>
                    <a:outerShdw blurRad="38100" dist="38100" dir="2700000" algn="tl">
                      <a:srgbClr val="C0C0C0"/>
                    </a:outerShdw>
                  </a:effectLst>
                  <a:latin typeface="Times New Roman" charset="0"/>
                </a:rPr>
                <a:t>ABLE</a:t>
              </a:r>
              <a:r>
                <a:rPr lang="en-US" altLang="en-US" sz="4400" b="1" i="1">
                  <a:solidFill>
                    <a:srgbClr val="FFFFFF"/>
                  </a:solidFill>
                  <a:effectLst>
                    <a:outerShdw blurRad="38100" dist="38100" dir="2700000" algn="tl">
                      <a:srgbClr val="C0C0C0"/>
                    </a:outerShdw>
                  </a:effectLst>
                  <a:latin typeface="Times New Roman" charset="0"/>
                </a:rPr>
                <a:t> to</a:t>
              </a:r>
            </a:p>
            <a:p>
              <a:pPr algn="ctr">
                <a:lnSpc>
                  <a:spcPct val="90000"/>
                </a:lnSpc>
              </a:pPr>
              <a:r>
                <a:rPr lang="en-US" altLang="en-US" sz="4400" b="1" i="1">
                  <a:solidFill>
                    <a:srgbClr val="FFFFFF"/>
                  </a:solidFill>
                  <a:effectLst>
                    <a:outerShdw blurRad="38100" dist="38100" dir="2700000" algn="tl">
                      <a:srgbClr val="C0C0C0"/>
                    </a:outerShdw>
                  </a:effectLst>
                  <a:latin typeface="Times New Roman" charset="0"/>
                </a:rPr>
                <a:t> </a:t>
              </a:r>
              <a:r>
                <a:rPr lang="en-US" altLang="en-US" sz="4400" b="1" i="1">
                  <a:solidFill>
                    <a:srgbClr val="FFFF00"/>
                  </a:solidFill>
                  <a:effectLst>
                    <a:outerShdw blurRad="38100" dist="38100" dir="2700000" algn="tl">
                      <a:srgbClr val="C0C0C0"/>
                    </a:outerShdw>
                  </a:effectLst>
                  <a:latin typeface="Times New Roman" charset="0"/>
                </a:rPr>
                <a:t>CHANGE</a:t>
              </a:r>
              <a:r>
                <a:rPr lang="en-US" altLang="en-US" sz="4400" b="1" i="1">
                  <a:solidFill>
                    <a:srgbClr val="FFFFFF"/>
                  </a:solidFill>
                  <a:effectLst>
                    <a:outerShdw blurRad="38100" dist="38100" dir="2700000" algn="tl">
                      <a:srgbClr val="C0C0C0"/>
                    </a:outerShdw>
                  </a:effectLst>
                  <a:latin typeface="Times New Roman" charset="0"/>
                </a:rPr>
                <a:t> </a:t>
              </a:r>
              <a:r>
                <a:rPr lang="en-US" altLang="en-US" sz="4400" b="1" i="1">
                  <a:solidFill>
                    <a:srgbClr val="FFFF00"/>
                  </a:solidFill>
                  <a:effectLst>
                    <a:outerShdw blurRad="38100" dist="38100" dir="2700000" algn="tl">
                      <a:srgbClr val="C0C0C0"/>
                    </a:outerShdw>
                  </a:effectLst>
                  <a:latin typeface="Times New Roman" charset="0"/>
                </a:rPr>
                <a:t>YOUR PARADIGM</a:t>
              </a:r>
              <a:r>
                <a:rPr lang="en-US" altLang="en-US" sz="4800" b="1" i="1">
                  <a:solidFill>
                    <a:srgbClr val="FFFF00"/>
                  </a:solidFill>
                  <a:effectLst>
                    <a:outerShdw blurRad="38100" dist="38100" dir="2700000" algn="tl">
                      <a:srgbClr val="C0C0C0"/>
                    </a:outerShdw>
                  </a:effectLst>
                  <a:latin typeface="Times New Roman" charset="0"/>
                </a:rPr>
                <a:t>”</a:t>
              </a:r>
            </a:p>
          </p:txBody>
        </p:sp>
        <p:grpSp>
          <p:nvGrpSpPr>
            <p:cNvPr id="459781" name="Group 5"/>
            <p:cNvGrpSpPr>
              <a:grpSpLocks/>
            </p:cNvGrpSpPr>
            <p:nvPr/>
          </p:nvGrpSpPr>
          <p:grpSpPr bwMode="auto">
            <a:xfrm>
              <a:off x="2670" y="2880"/>
              <a:ext cx="2193" cy="693"/>
              <a:chOff x="3087" y="3648"/>
              <a:chExt cx="2193" cy="693"/>
            </a:xfrm>
          </p:grpSpPr>
          <p:sp>
            <p:nvSpPr>
              <p:cNvPr id="459782" name="Rectangle 6"/>
              <p:cNvSpPr>
                <a:spLocks noChangeArrowheads="1"/>
              </p:cNvSpPr>
              <p:nvPr/>
            </p:nvSpPr>
            <p:spPr bwMode="auto">
              <a:xfrm>
                <a:off x="3299" y="3648"/>
                <a:ext cx="1981" cy="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9783" dir="3885598" algn="ctr" rotWithShape="0">
                        <a:schemeClr val="bg2">
                          <a:alpha val="74998"/>
                        </a:schemeClr>
                      </a:outerShdw>
                    </a:effectLst>
                  </a14:hiddenEffects>
                </a:ext>
              </a:extLst>
            </p:spPr>
            <p:txBody>
              <a:bodyPr wrap="none" lIns="92031" tIns="46017" rIns="92031" bIns="46017">
                <a:spAutoFit/>
              </a:bodyPr>
              <a:lstStyle/>
              <a:p>
                <a:pPr algn="r"/>
                <a:endParaRPr lang="en-US" altLang="en-US" sz="2700" b="1" i="1" dirty="0">
                  <a:solidFill>
                    <a:srgbClr val="FFFFFF"/>
                  </a:solidFill>
                  <a:effectLst>
                    <a:outerShdw blurRad="38100" dist="38100" dir="2700000" algn="tl">
                      <a:srgbClr val="C0C0C0"/>
                    </a:outerShdw>
                  </a:effectLst>
                  <a:latin typeface="Times New Roman" charset="0"/>
                </a:endParaRPr>
              </a:p>
              <a:p>
                <a:pPr algn="r"/>
                <a:r>
                  <a:rPr lang="en-US" altLang="en-US" sz="2700" b="1" i="1" dirty="0">
                    <a:solidFill>
                      <a:srgbClr val="FFFFFF"/>
                    </a:solidFill>
                    <a:effectLst>
                      <a:outerShdw blurRad="38100" dist="38100" dir="2700000" algn="tl">
                        <a:srgbClr val="C0C0C0"/>
                      </a:outerShdw>
                    </a:effectLst>
                    <a:latin typeface="Times New Roman" charset="0"/>
                  </a:rPr>
                  <a:t>         </a:t>
                </a:r>
                <a:r>
                  <a:rPr lang="en-US" altLang="en-US" sz="1300" b="1" i="1" dirty="0">
                    <a:solidFill>
                      <a:srgbClr val="FFFFFF"/>
                    </a:solidFill>
                    <a:latin typeface="Times New Roman" charset="0"/>
                  </a:rPr>
                  <a:t>AUTHOR OF “PARADIGMS</a:t>
                </a:r>
                <a:r>
                  <a:rPr lang="en-US" altLang="en-US" sz="1700" b="1" dirty="0">
                    <a:solidFill>
                      <a:srgbClr val="FFFFFF"/>
                    </a:solidFill>
                    <a:effectLst>
                      <a:outerShdw blurRad="38100" dist="38100" dir="2700000" algn="tl">
                        <a:srgbClr val="C0C0C0"/>
                      </a:outerShdw>
                    </a:effectLst>
                    <a:latin typeface="Times New Roman" charset="0"/>
                  </a:rPr>
                  <a:t>”</a:t>
                </a:r>
                <a:endParaRPr lang="en-US" altLang="en-US" dirty="0">
                  <a:solidFill>
                    <a:srgbClr val="FFFFFF"/>
                  </a:solidFill>
                  <a:effectLst>
                    <a:outerShdw blurRad="38100" dist="38100" dir="2700000" algn="tl">
                      <a:srgbClr val="C0C0C0"/>
                    </a:outerShdw>
                  </a:effectLst>
                  <a:latin typeface="Times New Roman" charset="0"/>
                </a:endParaRPr>
              </a:p>
            </p:txBody>
          </p:sp>
          <p:sp>
            <p:nvSpPr>
              <p:cNvPr id="459783" name="Rectangle 7"/>
              <p:cNvSpPr>
                <a:spLocks noChangeArrowheads="1"/>
              </p:cNvSpPr>
              <p:nvPr/>
            </p:nvSpPr>
            <p:spPr bwMode="auto">
              <a:xfrm>
                <a:off x="3087" y="3836"/>
                <a:ext cx="19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900" b="1" dirty="0">
                    <a:solidFill>
                      <a:srgbClr val="FFFFFF"/>
                    </a:solidFill>
                    <a:effectLst>
                      <a:outerShdw blurRad="38100" dist="38100" dir="2700000" algn="tl">
                        <a:srgbClr val="C0C0C0"/>
                      </a:outerShdw>
                    </a:effectLst>
                    <a:latin typeface="Times New Roman" charset="0"/>
                  </a:rPr>
                  <a:t>                        </a:t>
                </a:r>
                <a:r>
                  <a:rPr lang="en-US" altLang="en-US" sz="1500" b="1" dirty="0">
                    <a:solidFill>
                      <a:srgbClr val="FFFFFF"/>
                    </a:solidFill>
                    <a:latin typeface="Times New Roman" charset="0"/>
                  </a:rPr>
                  <a:t>JOEL BARKER</a:t>
                </a:r>
              </a:p>
            </p:txBody>
          </p:sp>
        </p:grpSp>
      </p:grpSp>
      <p:sp>
        <p:nvSpPr>
          <p:cNvPr id="2" name="Slide Number Placeholder 1"/>
          <p:cNvSpPr>
            <a:spLocks noGrp="1"/>
          </p:cNvSpPr>
          <p:nvPr>
            <p:ph type="sldNum" sz="quarter" idx="12"/>
          </p:nvPr>
        </p:nvSpPr>
        <p:spPr/>
        <p:txBody>
          <a:bodyPr/>
          <a:lstStyle/>
          <a:p>
            <a:fld id="{DE3D6A6C-70AF-CB4A-BC2A-A475B4613B16}" type="slidenum">
              <a:rPr lang="en-US" smtClean="0"/>
              <a:pPr/>
              <a:t>27</a:t>
            </a:fld>
            <a:endParaRPr lang="en-US"/>
          </a:p>
        </p:txBody>
      </p:sp>
    </p:spTree>
    <p:extLst>
      <p:ext uri="{BB962C8B-B14F-4D97-AF65-F5344CB8AC3E}">
        <p14:creationId xmlns:p14="http://schemas.microsoft.com/office/powerpoint/2010/main" val="2065934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barn(outHorizontal)">
                                      <p:cBhvr>
                                        <p:cTn id="7" dur="500"/>
                                        <p:tgtEl>
                                          <p:spTgt spid="45977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59779"/>
                                        </p:tgtEl>
                                        <p:attrNameLst>
                                          <p:attrName>style.visibility</p:attrName>
                                        </p:attrNameLst>
                                      </p:cBhvr>
                                      <p:to>
                                        <p:strVal val="visible"/>
                                      </p:to>
                                    </p:set>
                                    <p:animEffect transition="in" filter="dissolve">
                                      <p:cBhvr>
                                        <p:cTn id="11" dur="500"/>
                                        <p:tgtEl>
                                          <p:spTgt spid="45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3886200" y="2577306"/>
            <a:ext cx="2286000" cy="1098550"/>
          </a:xfrm>
          <a:prstGeom prst="rect">
            <a:avLst/>
          </a:prstGeom>
          <a:noFill/>
          <a:ln>
            <a:noFill/>
          </a:ln>
          <a:effectLst>
            <a:outerShdw blurRad="63500" dist="38099" dir="2700000" algn="ctr" rotWithShape="0">
              <a:srgbClr val="0F222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en-US" sz="6600" dirty="0">
                <a:solidFill>
                  <a:srgbClr val="FFFF00"/>
                </a:solidFill>
                <a:latin typeface="Brush Script MT" charset="0"/>
              </a:rPr>
              <a:t>and</a:t>
            </a:r>
          </a:p>
        </p:txBody>
      </p:sp>
      <p:sp>
        <p:nvSpPr>
          <p:cNvPr id="410627" name="WordArt 3"/>
          <p:cNvSpPr>
            <a:spLocks noChangeArrowheads="1" noChangeShapeType="1" noTextEdit="1"/>
          </p:cNvSpPr>
          <p:nvPr/>
        </p:nvSpPr>
        <p:spPr bwMode="auto">
          <a:xfrm>
            <a:off x="1600200" y="1553370"/>
            <a:ext cx="5867400" cy="1279525"/>
          </a:xfrm>
          <a:prstGeom prst="rect">
            <a:avLst/>
          </a:prstGeom>
          <a:extLst>
            <a:ext uri="{91240B29-F687-4F45-9708-019B960494DF}">
              <a14:hiddenLine xmlns:a14="http://schemas.microsoft.com/office/drawing/2010/main" w="19050">
                <a:solidFill>
                  <a:srgbClr val="99CCFF"/>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FF00"/>
                </a:solidFill>
                <a:effectLst>
                  <a:outerShdw blurRad="63500" dist="38099" dir="2700000" algn="ctr" rotWithShape="0">
                    <a:srgbClr val="990000">
                      <a:alpha val="74998"/>
                    </a:srgbClr>
                  </a:outerShdw>
                </a:effectLst>
                <a:latin typeface="Impact" charset="0"/>
                <a:ea typeface="Impact" charset="0"/>
                <a:cs typeface="Impact" charset="0"/>
              </a:rPr>
              <a:t>ATTENTION</a:t>
            </a:r>
          </a:p>
        </p:txBody>
      </p:sp>
      <p:sp>
        <p:nvSpPr>
          <p:cNvPr id="410628" name="Text Box 4"/>
          <p:cNvSpPr txBox="1">
            <a:spLocks noChangeArrowheads="1"/>
          </p:cNvSpPr>
          <p:nvPr/>
        </p:nvSpPr>
        <p:spPr bwMode="auto">
          <a:xfrm>
            <a:off x="1676400" y="470812"/>
            <a:ext cx="5535046" cy="110799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pPr>
            <a:r>
              <a:rPr lang="en-US" altLang="en-US" sz="6600" dirty="0">
                <a:solidFill>
                  <a:schemeClr val="tx1"/>
                </a:solidFill>
                <a:latin typeface="Brush Script MT" charset="0"/>
              </a:rPr>
              <a:t>Weakness of</a:t>
            </a:r>
          </a:p>
        </p:txBody>
      </p:sp>
      <p:sp>
        <p:nvSpPr>
          <p:cNvPr id="410629" name="WordArt 5"/>
          <p:cNvSpPr>
            <a:spLocks noChangeArrowheads="1" noChangeShapeType="1" noTextEdit="1"/>
          </p:cNvSpPr>
          <p:nvPr/>
        </p:nvSpPr>
        <p:spPr bwMode="auto">
          <a:xfrm>
            <a:off x="1752600" y="4453731"/>
            <a:ext cx="5715000" cy="1277938"/>
          </a:xfrm>
          <a:prstGeom prst="rect">
            <a:avLst/>
          </a:prstGeom>
          <a:extLst>
            <a:ext uri="{91240B29-F687-4F45-9708-019B960494DF}">
              <a14:hiddenLine xmlns:a14="http://schemas.microsoft.com/office/drawing/2010/main" w="19050">
                <a:solidFill>
                  <a:srgbClr val="99CCFF"/>
                </a:solidFill>
                <a:round/>
                <a:headEnd/>
                <a:tailEnd/>
              </a14:hiddenLine>
            </a:ext>
          </a:extLst>
        </p:spPr>
        <p:txBody>
          <a:bodyPr wrap="none" fromWordArt="1">
            <a:prstTxWarp prst="textPlain">
              <a:avLst>
                <a:gd name="adj" fmla="val 50000"/>
              </a:avLst>
            </a:prstTxWarp>
          </a:bodyPr>
          <a:lstStyle/>
          <a:p>
            <a:pPr algn="ctr"/>
            <a:r>
              <a:rPr lang="en-US" sz="3600" kern="10" dirty="0">
                <a:solidFill>
                  <a:schemeClr val="tx1"/>
                </a:solidFill>
                <a:effectLst>
                  <a:outerShdw blurRad="63500" dist="38099" dir="2700000" algn="ctr" rotWithShape="0">
                    <a:srgbClr val="990000">
                      <a:alpha val="74998"/>
                    </a:srgbClr>
                  </a:outerShdw>
                </a:effectLst>
                <a:latin typeface="Impact" charset="0"/>
                <a:ea typeface="Impact" charset="0"/>
                <a:cs typeface="Impact" charset="0"/>
              </a:rPr>
              <a:t>IMAGINATION</a:t>
            </a:r>
          </a:p>
        </p:txBody>
      </p:sp>
      <p:sp>
        <p:nvSpPr>
          <p:cNvPr id="410630" name="Text Box 6"/>
          <p:cNvSpPr txBox="1">
            <a:spLocks noChangeArrowheads="1"/>
          </p:cNvSpPr>
          <p:nvPr/>
        </p:nvSpPr>
        <p:spPr bwMode="auto">
          <a:xfrm>
            <a:off x="1676400" y="3564731"/>
            <a:ext cx="4495800" cy="1098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pPr>
            <a:r>
              <a:rPr lang="en-US" altLang="en-US" sz="6600" dirty="0">
                <a:solidFill>
                  <a:srgbClr val="FFFF00"/>
                </a:solidFill>
                <a:latin typeface="Brush Script MT" charset="0"/>
              </a:rPr>
              <a:t>Poverty of</a:t>
            </a:r>
          </a:p>
        </p:txBody>
      </p:sp>
      <p:grpSp>
        <p:nvGrpSpPr>
          <p:cNvPr id="410631" name="Group 7"/>
          <p:cNvGrpSpPr>
            <a:grpSpLocks/>
          </p:cNvGrpSpPr>
          <p:nvPr/>
        </p:nvGrpSpPr>
        <p:grpSpPr bwMode="auto">
          <a:xfrm>
            <a:off x="353632" y="181340"/>
            <a:ext cx="8512936" cy="5949951"/>
            <a:chOff x="0" y="0"/>
            <a:chExt cx="5856" cy="3350"/>
          </a:xfrm>
        </p:grpSpPr>
        <p:sp>
          <p:nvSpPr>
            <p:cNvPr id="410632" name="Rectangle 8"/>
            <p:cNvSpPr>
              <a:spLocks noChangeArrowheads="1"/>
            </p:cNvSpPr>
            <p:nvPr/>
          </p:nvSpPr>
          <p:spPr bwMode="auto">
            <a:xfrm>
              <a:off x="0" y="0"/>
              <a:ext cx="5856" cy="3350"/>
            </a:xfrm>
            <a:prstGeom prst="rect">
              <a:avLst/>
            </a:prstGeom>
            <a:gradFill rotWithShape="1">
              <a:gsLst>
                <a:gs pos="0">
                  <a:srgbClr val="FF0000"/>
                </a:gs>
                <a:gs pos="50000">
                  <a:schemeClr val="tx1"/>
                </a:gs>
                <a:gs pos="100000">
                  <a:srgbClr val="FF00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33" name="WordArt 9"/>
            <p:cNvSpPr>
              <a:spLocks noChangeArrowheads="1" noChangeShapeType="1" noTextEdit="1"/>
            </p:cNvSpPr>
            <p:nvPr/>
          </p:nvSpPr>
          <p:spPr bwMode="auto">
            <a:xfrm>
              <a:off x="1152" y="326"/>
              <a:ext cx="4011" cy="2929"/>
            </a:xfrm>
            <a:prstGeom prst="rect">
              <a:avLst/>
            </a:prstGeom>
          </p:spPr>
          <p:txBody>
            <a:bodyPr wrap="none" fromWordArt="1">
              <a:prstTxWarp prst="textPlain">
                <a:avLst>
                  <a:gd name="adj" fmla="val 50000"/>
                </a:avLst>
              </a:prstTxWarp>
            </a:bodyPr>
            <a:lstStyle/>
            <a:p>
              <a:pPr algn="ctr"/>
              <a:r>
                <a:rPr lang="en-US" sz="3600" kern="10" dirty="0">
                  <a:ln w="19050">
                    <a:solidFill>
                      <a:schemeClr val="bg1"/>
                    </a:solidFill>
                    <a:round/>
                    <a:headEnd/>
                    <a:tailEnd/>
                  </a:ln>
                  <a:effectLst>
                    <a:outerShdw blurRad="63500" dist="63500" dir="13012194" algn="ctr" rotWithShape="0">
                      <a:schemeClr val="bg1">
                        <a:alpha val="74998"/>
                      </a:schemeClr>
                    </a:outerShdw>
                  </a:effectLst>
                  <a:latin typeface="Impact" charset="0"/>
                  <a:ea typeface="Impact" charset="0"/>
                  <a:cs typeface="Impact" charset="0"/>
                </a:rPr>
                <a:t>YOU</a:t>
              </a:r>
            </a:p>
            <a:p>
              <a:pPr algn="ctr"/>
              <a:r>
                <a:rPr lang="en-US" sz="3600" kern="10" dirty="0">
                  <a:ln w="19050">
                    <a:solidFill>
                      <a:schemeClr val="bg1"/>
                    </a:solidFill>
                    <a:round/>
                    <a:headEnd/>
                    <a:tailEnd/>
                  </a:ln>
                  <a:effectLst>
                    <a:outerShdw blurRad="63500" dist="63500" dir="13012194" algn="ctr" rotWithShape="0">
                      <a:schemeClr val="bg1">
                        <a:alpha val="74998"/>
                      </a:schemeClr>
                    </a:outerShdw>
                  </a:effectLst>
                  <a:latin typeface="Impact" charset="0"/>
                  <a:ea typeface="Impact" charset="0"/>
                  <a:cs typeface="Impact" charset="0"/>
                </a:rPr>
                <a:t>ARE ONLY </a:t>
              </a:r>
            </a:p>
            <a:p>
              <a:pPr algn="ctr"/>
              <a:r>
                <a:rPr lang="en-US" sz="3600" kern="10" dirty="0">
                  <a:ln w="19050">
                    <a:solidFill>
                      <a:schemeClr val="bg1"/>
                    </a:solidFill>
                    <a:round/>
                    <a:headEnd/>
                    <a:tailEnd/>
                  </a:ln>
                  <a:effectLst>
                    <a:outerShdw blurRad="63500" dist="63500" dir="13012194" algn="ctr" rotWithShape="0">
                      <a:schemeClr val="bg1">
                        <a:alpha val="74998"/>
                      </a:schemeClr>
                    </a:outerShdw>
                  </a:effectLst>
                  <a:latin typeface="Impact" charset="0"/>
                  <a:ea typeface="Impact" charset="0"/>
                  <a:cs typeface="Impact" charset="0"/>
                </a:rPr>
                <a:t>LIMITED BY...</a:t>
              </a:r>
            </a:p>
          </p:txBody>
        </p:sp>
      </p:grpSp>
      <p:sp>
        <p:nvSpPr>
          <p:cNvPr id="2" name="Slide Number Placeholder 1"/>
          <p:cNvSpPr>
            <a:spLocks noGrp="1"/>
          </p:cNvSpPr>
          <p:nvPr>
            <p:ph type="sldNum" sz="quarter" idx="12"/>
          </p:nvPr>
        </p:nvSpPr>
        <p:spPr/>
        <p:txBody>
          <a:bodyPr/>
          <a:lstStyle/>
          <a:p>
            <a:fld id="{DE3D6A6C-70AF-CB4A-BC2A-A475B4613B16}" type="slidenum">
              <a:rPr lang="en-US" smtClean="0"/>
              <a:pPr/>
              <a:t>28</a:t>
            </a:fld>
            <a:endParaRPr lang="en-US"/>
          </a:p>
        </p:txBody>
      </p:sp>
    </p:spTree>
    <p:extLst>
      <p:ext uri="{BB962C8B-B14F-4D97-AF65-F5344CB8AC3E}">
        <p14:creationId xmlns:p14="http://schemas.microsoft.com/office/powerpoint/2010/main" val="9444736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410631"/>
                                        </p:tgtEl>
                                      </p:cBhvr>
                                    </p:animEffect>
                                    <p:set>
                                      <p:cBhvr>
                                        <p:cTn id="7" dur="1" fill="hold">
                                          <p:stCondLst>
                                            <p:cond delay="1999"/>
                                          </p:stCondLst>
                                        </p:cTn>
                                        <p:tgtEl>
                                          <p:spTgt spid="410631"/>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410628"/>
                                        </p:tgtEl>
                                        <p:attrNameLst>
                                          <p:attrName>style.visibility</p:attrName>
                                        </p:attrNameLst>
                                      </p:cBhvr>
                                      <p:to>
                                        <p:strVal val="visible"/>
                                      </p:to>
                                    </p:set>
                                    <p:animEffect transition="in" filter="fade">
                                      <p:cBhvr>
                                        <p:cTn id="10" dur="2000"/>
                                        <p:tgtEl>
                                          <p:spTgt spid="410628"/>
                                        </p:tgtEl>
                                      </p:cBhvr>
                                    </p:animEffect>
                                    <p:anim calcmode="lin" valueType="num">
                                      <p:cBhvr>
                                        <p:cTn id="11" dur="2000" fill="hold"/>
                                        <p:tgtEl>
                                          <p:spTgt spid="410628"/>
                                        </p:tgtEl>
                                        <p:attrNameLst>
                                          <p:attrName>ppt_x</p:attrName>
                                        </p:attrNameLst>
                                      </p:cBhvr>
                                      <p:tavLst>
                                        <p:tav tm="0">
                                          <p:val>
                                            <p:strVal val="#ppt_x"/>
                                          </p:val>
                                        </p:tav>
                                        <p:tav tm="100000">
                                          <p:val>
                                            <p:strVal val="#ppt_x"/>
                                          </p:val>
                                        </p:tav>
                                      </p:tavLst>
                                    </p:anim>
                                    <p:anim calcmode="lin" valueType="num">
                                      <p:cBhvr>
                                        <p:cTn id="12" dur="2000" fill="hold"/>
                                        <p:tgtEl>
                                          <p:spTgt spid="410628"/>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10627"/>
                                        </p:tgtEl>
                                        <p:attrNameLst>
                                          <p:attrName>style.visibility</p:attrName>
                                        </p:attrNameLst>
                                      </p:cBhvr>
                                      <p:to>
                                        <p:strVal val="visible"/>
                                      </p:to>
                                    </p:set>
                                    <p:animEffect transition="in" filter="fade">
                                      <p:cBhvr>
                                        <p:cTn id="15" dur="1000"/>
                                        <p:tgtEl>
                                          <p:spTgt spid="410627"/>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10626"/>
                                        </p:tgtEl>
                                        <p:attrNameLst>
                                          <p:attrName>style.visibility</p:attrName>
                                        </p:attrNameLst>
                                      </p:cBhvr>
                                      <p:to>
                                        <p:strVal val="visible"/>
                                      </p:to>
                                    </p:set>
                                    <p:animEffect transition="in" filter="fade">
                                      <p:cBhvr>
                                        <p:cTn id="19" dur="1000"/>
                                        <p:tgtEl>
                                          <p:spTgt spid="410626"/>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410630"/>
                                        </p:tgtEl>
                                        <p:attrNameLst>
                                          <p:attrName>style.visibility</p:attrName>
                                        </p:attrNameLst>
                                      </p:cBhvr>
                                      <p:to>
                                        <p:strVal val="visible"/>
                                      </p:to>
                                    </p:set>
                                    <p:animEffect transition="in" filter="wipe(left)">
                                      <p:cBhvr>
                                        <p:cTn id="22" dur="1000"/>
                                        <p:tgtEl>
                                          <p:spTgt spid="410630"/>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410629"/>
                                        </p:tgtEl>
                                        <p:attrNameLst>
                                          <p:attrName>style.visibility</p:attrName>
                                        </p:attrNameLst>
                                      </p:cBhvr>
                                      <p:to>
                                        <p:strVal val="visible"/>
                                      </p:to>
                                    </p:set>
                                    <p:animEffect transition="in" filter="fade">
                                      <p:cBhvr>
                                        <p:cTn id="25" dur="2000"/>
                                        <p:tgtEl>
                                          <p:spTgt spid="410629"/>
                                        </p:tgtEl>
                                      </p:cBhvr>
                                    </p:animEffect>
                                    <p:anim calcmode="lin" valueType="num">
                                      <p:cBhvr>
                                        <p:cTn id="26" dur="2000" fill="hold"/>
                                        <p:tgtEl>
                                          <p:spTgt spid="410629"/>
                                        </p:tgtEl>
                                        <p:attrNameLst>
                                          <p:attrName>ppt_x</p:attrName>
                                        </p:attrNameLst>
                                      </p:cBhvr>
                                      <p:tavLst>
                                        <p:tav tm="0">
                                          <p:val>
                                            <p:strVal val="#ppt_x"/>
                                          </p:val>
                                        </p:tav>
                                        <p:tav tm="100000">
                                          <p:val>
                                            <p:strVal val="#ppt_x"/>
                                          </p:val>
                                        </p:tav>
                                      </p:tavLst>
                                    </p:anim>
                                    <p:anim calcmode="lin" valueType="num">
                                      <p:cBhvr>
                                        <p:cTn id="27" dur="2000" fill="hold"/>
                                        <p:tgtEl>
                                          <p:spTgt spid="410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P spid="410627" grpId="0" animBg="1"/>
      <p:bldP spid="410628" grpId="0"/>
      <p:bldP spid="410629" grpId="0"/>
      <p:bldP spid="4106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4" name="image4.png"/>
          <p:cNvPicPr/>
          <p:nvPr/>
        </p:nvPicPr>
        <p:blipFill>
          <a:blip r:embed="rId2">
            <a:extLst/>
          </a:blip>
          <a:stretch>
            <a:fillRect/>
          </a:stretch>
        </p:blipFill>
        <p:spPr>
          <a:xfrm>
            <a:off x="357266" y="571500"/>
            <a:ext cx="8429468" cy="5599510"/>
          </a:xfrm>
          <a:prstGeom prst="rect">
            <a:avLst/>
          </a:prstGeom>
          <a:ln w="12700">
            <a:miter lim="400000"/>
          </a:ln>
        </p:spPr>
      </p:pic>
      <p:sp>
        <p:nvSpPr>
          <p:cNvPr id="2" name="Slide Number Placeholder 1"/>
          <p:cNvSpPr>
            <a:spLocks noGrp="1"/>
          </p:cNvSpPr>
          <p:nvPr>
            <p:ph type="sldNum" sz="quarter" idx="2"/>
          </p:nvPr>
        </p:nvSpPr>
        <p:spPr/>
        <p:txBody>
          <a:bodyPr/>
          <a:lstStyle/>
          <a:p>
            <a:pPr lvl="0"/>
            <a:fld id="{86CB4B4D-7CA3-9044-876B-883B54F8677D}" type="slidenum">
              <a:rPr lang="en-US" smtClean="0"/>
              <a:t>29</a:t>
            </a:fld>
            <a:endParaRPr lang="en-US"/>
          </a:p>
        </p:txBody>
      </p:sp>
    </p:spTree>
    <p:extLst>
      <p:ext uri="{BB962C8B-B14F-4D97-AF65-F5344CB8AC3E}">
        <p14:creationId xmlns:p14="http://schemas.microsoft.com/office/powerpoint/2010/main" val="3488673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55900" y="1477090"/>
            <a:ext cx="3403600" cy="7175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a:lstStyle>
          <a:p>
            <a:r>
              <a:rPr lang="en-US" sz="2400" b="1" dirty="0">
                <a:latin typeface="Raleway" charset="0"/>
                <a:ea typeface="Raleway" charset="0"/>
                <a:cs typeface="Raleway" charset="0"/>
              </a:rPr>
              <a:t>WHY ARE YOU HERE?</a:t>
            </a:r>
          </a:p>
        </p:txBody>
      </p:sp>
      <p:sp>
        <p:nvSpPr>
          <p:cNvPr id="5" name="Title 1"/>
          <p:cNvSpPr txBox="1">
            <a:spLocks/>
          </p:cNvSpPr>
          <p:nvPr/>
        </p:nvSpPr>
        <p:spPr>
          <a:xfrm>
            <a:off x="571500" y="2567246"/>
            <a:ext cx="7772400" cy="31059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a:lstStyle>
          <a:p>
            <a:r>
              <a:rPr lang="en-US" sz="2400" b="1" dirty="0">
                <a:solidFill>
                  <a:schemeClr val="accent1">
                    <a:lumMod val="75000"/>
                  </a:schemeClr>
                </a:solidFill>
                <a:latin typeface="Raleway" charset="0"/>
                <a:ea typeface="Raleway" charset="0"/>
                <a:cs typeface="Raleway" charset="0"/>
              </a:rPr>
              <a:t>WHY ARE WE HERE?</a:t>
            </a:r>
          </a:p>
          <a:p>
            <a:endParaRPr lang="en-US" sz="1800" dirty="0">
              <a:latin typeface="Raleway" charset="0"/>
              <a:ea typeface="Raleway" charset="0"/>
              <a:cs typeface="Raleway" charset="0"/>
            </a:endParaRPr>
          </a:p>
          <a:p>
            <a:pPr marL="457200" indent="-457200" algn="l">
              <a:buFont typeface="+mj-lt"/>
              <a:buAutoNum type="arabicPeriod"/>
            </a:pPr>
            <a:r>
              <a:rPr lang="en-US" sz="2800" b="1" dirty="0">
                <a:solidFill>
                  <a:schemeClr val="accent1">
                    <a:lumMod val="75000"/>
                  </a:schemeClr>
                </a:solidFill>
                <a:latin typeface="Raleway" charset="0"/>
                <a:ea typeface="Raleway" charset="0"/>
                <a:cs typeface="Raleway" charset="0"/>
              </a:rPr>
              <a:t>Share information so you can make a major change.</a:t>
            </a:r>
          </a:p>
          <a:p>
            <a:pPr marL="457200" indent="-457200" algn="l">
              <a:buFont typeface="+mj-lt"/>
              <a:buAutoNum type="arabicPeriod"/>
            </a:pPr>
            <a:endParaRPr lang="en-US" sz="2800" b="1" dirty="0">
              <a:solidFill>
                <a:schemeClr val="accent1">
                  <a:lumMod val="75000"/>
                </a:schemeClr>
              </a:solidFill>
              <a:latin typeface="Raleway" charset="0"/>
              <a:ea typeface="Raleway" charset="0"/>
              <a:cs typeface="Raleway" charset="0"/>
            </a:endParaRPr>
          </a:p>
          <a:p>
            <a:pPr marL="457200" indent="-457200" algn="l">
              <a:buFont typeface="+mj-lt"/>
              <a:buAutoNum type="arabicPeriod"/>
            </a:pPr>
            <a:r>
              <a:rPr lang="en-US" sz="2800" b="1" dirty="0">
                <a:solidFill>
                  <a:schemeClr val="accent1">
                    <a:lumMod val="75000"/>
                  </a:schemeClr>
                </a:solidFill>
                <a:latin typeface="Raleway" charset="0"/>
                <a:ea typeface="Raleway" charset="0"/>
                <a:cs typeface="Raleway" charset="0"/>
              </a:rPr>
              <a:t>Introduce you to a roadmap to success for every part of your life.</a:t>
            </a:r>
          </a:p>
          <a:p>
            <a:pPr marL="457200" indent="-457200" algn="l">
              <a:buFont typeface="+mj-lt"/>
              <a:buAutoNum type="arabicPeriod"/>
            </a:pPr>
            <a:endParaRPr lang="en-US" sz="2800" b="1" dirty="0">
              <a:solidFill>
                <a:schemeClr val="accent1">
                  <a:lumMod val="75000"/>
                </a:schemeClr>
              </a:solidFill>
              <a:latin typeface="Raleway" charset="0"/>
              <a:ea typeface="Raleway" charset="0"/>
              <a:cs typeface="Raleway" charset="0"/>
            </a:endParaRPr>
          </a:p>
          <a:p>
            <a:pPr marL="457200" indent="-457200" algn="l">
              <a:buFont typeface="+mj-lt"/>
              <a:buAutoNum type="arabicPeriod"/>
            </a:pPr>
            <a:r>
              <a:rPr lang="en-US" sz="2800" b="1" dirty="0">
                <a:solidFill>
                  <a:schemeClr val="accent1">
                    <a:lumMod val="75000"/>
                  </a:schemeClr>
                </a:solidFill>
                <a:latin typeface="Raleway" charset="0"/>
                <a:ea typeface="Raleway" charset="0"/>
                <a:cs typeface="Raleway" charset="0"/>
              </a:rPr>
              <a:t>Invite you to talk with us on how Bob Proctor’s mentoring system can help you.</a:t>
            </a:r>
          </a:p>
        </p:txBody>
      </p:sp>
      <p:sp>
        <p:nvSpPr>
          <p:cNvPr id="7" name="Shape 88"/>
          <p:cNvSpPr/>
          <p:nvPr/>
        </p:nvSpPr>
        <p:spPr>
          <a:xfrm>
            <a:off x="128610" y="280949"/>
            <a:ext cx="8658180"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2800" b="1">
                <a:solidFill>
                  <a:srgbClr val="8F5D49"/>
                </a:solidFill>
                <a:latin typeface="Corda"/>
                <a:ea typeface="Corda"/>
                <a:cs typeface="Corda"/>
                <a:sym typeface="Corda"/>
              </a:defRPr>
            </a:lvl1pPr>
          </a:lstStyle>
          <a:p>
            <a:pPr lvl="0">
              <a:defRPr sz="1800" b="0">
                <a:solidFill>
                  <a:srgbClr val="000000"/>
                </a:solidFill>
              </a:defRPr>
            </a:pPr>
            <a:r>
              <a:rPr lang="en-CA" sz="3600" b="1" dirty="0">
                <a:solidFill>
                  <a:schemeClr val="accent1">
                    <a:lumMod val="75000"/>
                  </a:schemeClr>
                </a:solidFill>
              </a:rPr>
              <a:t>A step by step course that will show you exactly how to get what you want!</a:t>
            </a:r>
            <a:endParaRPr sz="3600" b="1" dirty="0">
              <a:solidFill>
                <a:schemeClr val="accent1">
                  <a:lumMod val="75000"/>
                </a:schemeClr>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3</a:t>
            </a:fld>
            <a:endParaRPr lang="en-US"/>
          </a:p>
        </p:txBody>
      </p:sp>
    </p:spTree>
    <p:extLst>
      <p:ext uri="{BB962C8B-B14F-4D97-AF65-F5344CB8AC3E}">
        <p14:creationId xmlns:p14="http://schemas.microsoft.com/office/powerpoint/2010/main" val="793790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par>
                                <p:cTn id="26" presetID="12" presetClass="entr" presetSubtype="4"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7">
                                            <p:txEl>
                                              <p:pRg st="0" end="0"/>
                                            </p:txEl>
                                          </p:spTgt>
                                        </p:tgtEl>
                                      </p:cBhvr>
                                    </p:animEffect>
                                  </p:childTnLst>
                                </p:cTn>
                              </p:par>
                              <p:par>
                                <p:cTn id="30" presetID="1" presetClass="exit" presetSubtype="0"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7080"/>
            <a:ext cx="7772400" cy="2041525"/>
          </a:xfrm>
        </p:spPr>
        <p:txBody>
          <a:bodyPr/>
          <a:lstStyle/>
          <a:p>
            <a:r>
              <a:rPr lang="en-US" dirty="0">
                <a:solidFill>
                  <a:schemeClr val="accent1">
                    <a:lumMod val="75000"/>
                  </a:schemeClr>
                </a:solidFill>
              </a:rPr>
              <a:t>What do we mean when we talk about RESULTS?</a:t>
            </a:r>
          </a:p>
        </p:txBody>
      </p:sp>
      <p:sp>
        <p:nvSpPr>
          <p:cNvPr id="4"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420" y="862965"/>
            <a:ext cx="4229100" cy="1659477"/>
          </a:xfrm>
          <a:prstGeom prst="rect">
            <a:avLst/>
          </a:prstGeom>
        </p:spPr>
      </p:pic>
      <p:sp>
        <p:nvSpPr>
          <p:cNvPr id="5" name="Slide Number Placeholder 4"/>
          <p:cNvSpPr>
            <a:spLocks noGrp="1"/>
          </p:cNvSpPr>
          <p:nvPr>
            <p:ph type="sldNum" sz="quarter" idx="2"/>
          </p:nvPr>
        </p:nvSpPr>
        <p:spPr/>
        <p:txBody>
          <a:bodyPr/>
          <a:lstStyle/>
          <a:p>
            <a:pPr lvl="0"/>
            <a:fld id="{86CB4B4D-7CA3-9044-876B-883B54F8677D}" type="slidenum">
              <a:rPr lang="en-US" smtClean="0"/>
              <a:t>30</a:t>
            </a:fld>
            <a:endParaRPr lang="en-US"/>
          </a:p>
        </p:txBody>
      </p:sp>
    </p:spTree>
    <p:extLst>
      <p:ext uri="{BB962C8B-B14F-4D97-AF65-F5344CB8AC3E}">
        <p14:creationId xmlns:p14="http://schemas.microsoft.com/office/powerpoint/2010/main" val="198095977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p:nvPr/>
        </p:nvSpPr>
        <p:spPr>
          <a:xfrm>
            <a:off x="-50800" y="-12700"/>
            <a:ext cx="9105020" cy="141288"/>
          </a:xfrm>
          <a:prstGeom prst="rect">
            <a:avLst/>
          </a:prstGeom>
          <a:solidFill>
            <a:srgbClr val="8F5D49"/>
          </a:solidFill>
          <a:ln w="12700">
            <a:miter lim="400000"/>
          </a:ln>
        </p:spPr>
        <p:txBody>
          <a:bodyPr lIns="0" tIns="0" rIns="0" bIns="0" anchor="ctr"/>
          <a:lstStyle/>
          <a:p>
            <a:pPr lvl="0" algn="l">
              <a:defRPr>
                <a:solidFill>
                  <a:srgbClr val="FFFFFF"/>
                </a:solidFill>
                <a:latin typeface="Calibri"/>
                <a:ea typeface="Calibri"/>
                <a:cs typeface="Calibri"/>
                <a:sym typeface="Calibri"/>
              </a:defRPr>
            </a:pPr>
            <a:endParaRPr sz="2800"/>
          </a:p>
        </p:txBody>
      </p:sp>
      <p:sp>
        <p:nvSpPr>
          <p:cNvPr id="6" name="Rectangle 5"/>
          <p:cNvSpPr/>
          <p:nvPr/>
        </p:nvSpPr>
        <p:spPr>
          <a:xfrm>
            <a:off x="759117" y="858999"/>
            <a:ext cx="7381546" cy="1384995"/>
          </a:xfrm>
          <a:prstGeom prst="rect">
            <a:avLst/>
          </a:prstGeom>
        </p:spPr>
        <p:txBody>
          <a:bodyPr wrap="square">
            <a:spAutoFit/>
          </a:bodyPr>
          <a:lstStyle/>
          <a:p>
            <a:pPr algn="l" rtl="0" latinLnBrk="1" hangingPunct="0"/>
            <a:r>
              <a:rPr lang="en-US" sz="2800" b="1" dirty="0">
                <a:solidFill>
                  <a:srgbClr val="008000"/>
                </a:solidFill>
                <a:latin typeface="Calibri"/>
                <a:cs typeface="Calibri"/>
              </a:rPr>
              <a:t>Financial</a:t>
            </a:r>
            <a:r>
              <a:rPr lang="en-US" sz="2800" dirty="0">
                <a:solidFill>
                  <a:srgbClr val="008000"/>
                </a:solidFill>
                <a:latin typeface="Calibri"/>
                <a:cs typeface="Calibri"/>
              </a:rPr>
              <a:t> </a:t>
            </a:r>
            <a:r>
              <a:rPr lang="en-US" sz="2800" dirty="0">
                <a:latin typeface="Calibri"/>
                <a:cs typeface="Calibri"/>
              </a:rPr>
              <a:t>- If you are not able to afford the things you desire in life, then you have to ask yourself </a:t>
            </a:r>
          </a:p>
          <a:p>
            <a:pPr algn="l" rtl="0" latinLnBrk="1" hangingPunct="0"/>
            <a:r>
              <a:rPr lang="en-US" sz="2800" dirty="0">
                <a:latin typeface="Calibri"/>
                <a:cs typeface="Calibri"/>
              </a:rPr>
              <a:t>why?</a:t>
            </a:r>
          </a:p>
        </p:txBody>
      </p:sp>
      <p:sp>
        <p:nvSpPr>
          <p:cNvPr id="7" name="Rectangle 6"/>
          <p:cNvSpPr/>
          <p:nvPr/>
        </p:nvSpPr>
        <p:spPr>
          <a:xfrm>
            <a:off x="759117" y="2560357"/>
            <a:ext cx="7381546" cy="523220"/>
          </a:xfrm>
          <a:prstGeom prst="rect">
            <a:avLst/>
          </a:prstGeom>
        </p:spPr>
        <p:txBody>
          <a:bodyPr wrap="square">
            <a:spAutoFit/>
          </a:bodyPr>
          <a:lstStyle/>
          <a:p>
            <a:pPr algn="l" rtl="0" latinLnBrk="1" hangingPunct="0"/>
            <a:r>
              <a:rPr lang="en-US" sz="2800" b="1" dirty="0">
                <a:solidFill>
                  <a:srgbClr val="0070C0"/>
                </a:solidFill>
                <a:latin typeface="Calibri"/>
                <a:cs typeface="Calibri"/>
              </a:rPr>
              <a:t>Business</a:t>
            </a:r>
            <a:r>
              <a:rPr lang="en-US" sz="2800" dirty="0">
                <a:latin typeface="Calibri"/>
                <a:cs typeface="Calibri"/>
              </a:rPr>
              <a:t> – Not meeting sales targets</a:t>
            </a:r>
          </a:p>
        </p:txBody>
      </p:sp>
      <p:sp>
        <p:nvSpPr>
          <p:cNvPr id="8" name="Rectangle 7"/>
          <p:cNvSpPr/>
          <p:nvPr/>
        </p:nvSpPr>
        <p:spPr>
          <a:xfrm>
            <a:off x="759117" y="3399319"/>
            <a:ext cx="7381546" cy="523220"/>
          </a:xfrm>
          <a:prstGeom prst="rect">
            <a:avLst/>
          </a:prstGeom>
        </p:spPr>
        <p:txBody>
          <a:bodyPr wrap="square">
            <a:spAutoFit/>
          </a:bodyPr>
          <a:lstStyle/>
          <a:p>
            <a:pPr algn="l" rtl="0" latinLnBrk="1" hangingPunct="0"/>
            <a:r>
              <a:rPr lang="en-US" sz="2800" b="1" dirty="0">
                <a:solidFill>
                  <a:srgbClr val="7030A0"/>
                </a:solidFill>
                <a:latin typeface="Calibri"/>
                <a:cs typeface="Calibri"/>
              </a:rPr>
              <a:t>Relationships</a:t>
            </a:r>
            <a:r>
              <a:rPr lang="en-US" sz="2800" dirty="0">
                <a:latin typeface="Calibri"/>
                <a:cs typeface="Calibri"/>
              </a:rPr>
              <a:t> – unhappy, not enough balance</a:t>
            </a:r>
          </a:p>
        </p:txBody>
      </p:sp>
      <p:sp>
        <p:nvSpPr>
          <p:cNvPr id="9" name="Rectangle 8"/>
          <p:cNvSpPr/>
          <p:nvPr/>
        </p:nvSpPr>
        <p:spPr>
          <a:xfrm>
            <a:off x="759117" y="4228323"/>
            <a:ext cx="7013283" cy="954107"/>
          </a:xfrm>
          <a:prstGeom prst="rect">
            <a:avLst/>
          </a:prstGeom>
        </p:spPr>
        <p:txBody>
          <a:bodyPr wrap="square">
            <a:spAutoFit/>
          </a:bodyPr>
          <a:lstStyle/>
          <a:p>
            <a:pPr algn="l" rtl="0" latinLnBrk="1" hangingPunct="0"/>
            <a:r>
              <a:rPr lang="en-US" sz="2800" b="1" dirty="0">
                <a:solidFill>
                  <a:srgbClr val="C00000"/>
                </a:solidFill>
                <a:latin typeface="Calibri"/>
                <a:cs typeface="Calibri"/>
              </a:rPr>
              <a:t>Health </a:t>
            </a:r>
            <a:r>
              <a:rPr lang="en-US" sz="2800" dirty="0">
                <a:latin typeface="Calibri"/>
                <a:cs typeface="Calibri"/>
              </a:rPr>
              <a:t>– eating healthy, losing weight, gaining weight</a:t>
            </a:r>
          </a:p>
        </p:txBody>
      </p:sp>
      <p:sp>
        <p:nvSpPr>
          <p:cNvPr id="2" name="TextBox 1"/>
          <p:cNvSpPr txBox="1"/>
          <p:nvPr/>
        </p:nvSpPr>
        <p:spPr>
          <a:xfrm>
            <a:off x="759117" y="5490028"/>
            <a:ext cx="6852431" cy="461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accent2">
                    <a:lumMod val="75000"/>
                  </a:schemeClr>
                </a:solidFill>
                <a:effectLst/>
                <a:uFillTx/>
                <a:latin typeface="+mn-lt"/>
                <a:ea typeface="+mn-ea"/>
                <a:cs typeface="+mn-cs"/>
                <a:sym typeface="Helvetica Neue"/>
              </a:rPr>
              <a:t>Career</a:t>
            </a:r>
            <a:r>
              <a:rPr kumimoji="0" lang="en-US" sz="2400" b="0" i="0" u="none" strike="noStrike" cap="none" spc="0" normalizeH="0" baseline="0" dirty="0">
                <a:ln>
                  <a:noFill/>
                </a:ln>
                <a:solidFill>
                  <a:srgbClr val="000000"/>
                </a:solidFill>
                <a:effectLst/>
                <a:uFillTx/>
                <a:latin typeface="+mn-lt"/>
                <a:ea typeface="+mn-ea"/>
                <a:cs typeface="+mn-cs"/>
                <a:sym typeface="Helvetica Neue"/>
              </a:rPr>
              <a:t> – not moving in the direction you want</a:t>
            </a:r>
          </a:p>
        </p:txBody>
      </p:sp>
      <p:sp>
        <p:nvSpPr>
          <p:cNvPr id="3" name="Slide Number Placeholder 2"/>
          <p:cNvSpPr>
            <a:spLocks noGrp="1"/>
          </p:cNvSpPr>
          <p:nvPr>
            <p:ph type="sldNum" sz="quarter" idx="2"/>
          </p:nvPr>
        </p:nvSpPr>
        <p:spPr/>
        <p:txBody>
          <a:bodyPr/>
          <a:lstStyle/>
          <a:p>
            <a:pPr lvl="0"/>
            <a:fld id="{86CB4B4D-7CA3-9044-876B-883B54F8677D}" type="slidenum">
              <a:rPr lang="en-US" smtClean="0"/>
              <a:t>31</a:t>
            </a:fld>
            <a:endParaRPr lang="en-US"/>
          </a:p>
        </p:txBody>
      </p:sp>
    </p:spTree>
    <p:extLst>
      <p:ext uri="{BB962C8B-B14F-4D97-AF65-F5344CB8AC3E}">
        <p14:creationId xmlns:p14="http://schemas.microsoft.com/office/powerpoint/2010/main" val="1551958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4503"/>
            <a:ext cx="7772400" cy="574843"/>
          </a:xfrm>
        </p:spPr>
        <p:txBody>
          <a:bodyPr>
            <a:normAutofit fontScale="90000"/>
          </a:bodyPr>
          <a:lstStyle/>
          <a:p>
            <a:r>
              <a:rPr lang="en-US" sz="4000" b="1" dirty="0">
                <a:ln w="0"/>
                <a:solidFill>
                  <a:schemeClr val="accent1">
                    <a:lumMod val="75000"/>
                  </a:schemeClr>
                </a:solidFill>
              </a:rPr>
              <a:t>This all stems back to you. </a:t>
            </a:r>
            <a:br>
              <a:rPr lang="en-US" sz="3200" dirty="0">
                <a:ln w="0"/>
                <a:solidFill>
                  <a:schemeClr val="tx1"/>
                </a:solidFill>
                <a:effectLst>
                  <a:outerShdw blurRad="38100" dist="19050" dir="2700000" algn="tl" rotWithShape="0">
                    <a:schemeClr val="dk1">
                      <a:alpha val="40000"/>
                    </a:schemeClr>
                  </a:outerShdw>
                </a:effectLst>
              </a:rPr>
            </a:br>
            <a:br>
              <a:rPr lang="en-US" sz="3200" dirty="0">
                <a:ln w="0"/>
                <a:solidFill>
                  <a:schemeClr val="tx1"/>
                </a:solidFill>
                <a:effectLst>
                  <a:outerShdw blurRad="38100" dist="19050" dir="2700000" algn="tl" rotWithShape="0">
                    <a:schemeClr val="dk1">
                      <a:alpha val="40000"/>
                    </a:schemeClr>
                  </a:outerShdw>
                </a:effectLst>
              </a:rPr>
            </a:br>
            <a:br>
              <a:rPr lang="en-US" sz="3200" dirty="0">
                <a:ln w="0"/>
                <a:solidFill>
                  <a:schemeClr val="tx1"/>
                </a:solidFill>
                <a:effectLst>
                  <a:outerShdw blurRad="38100" dist="19050" dir="2700000" algn="tl" rotWithShape="0">
                    <a:schemeClr val="dk1">
                      <a:alpha val="40000"/>
                    </a:schemeClr>
                  </a:outerShdw>
                </a:effectLst>
              </a:rPr>
            </a:br>
            <a:endParaRPr lang="en-US" sz="3200" dirty="0">
              <a:ln w="0"/>
              <a:solidFill>
                <a:schemeClr val="tx1"/>
              </a:solidFill>
              <a:effectLst>
                <a:outerShdw blurRad="38100" dist="19050" dir="2700000" algn="tl" rotWithShape="0">
                  <a:schemeClr val="dk1">
                    <a:alpha val="40000"/>
                  </a:schemeClr>
                </a:outerShdw>
              </a:effectLst>
            </a:endParaRPr>
          </a:p>
        </p:txBody>
      </p:sp>
      <p:sp>
        <p:nvSpPr>
          <p:cNvPr id="4"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3" name="Rectangle 2"/>
          <p:cNvSpPr/>
          <p:nvPr/>
        </p:nvSpPr>
        <p:spPr>
          <a:xfrm>
            <a:off x="685800" y="1332448"/>
            <a:ext cx="7772400" cy="1077218"/>
          </a:xfrm>
          <a:prstGeom prst="rect">
            <a:avLst/>
          </a:prstGeom>
        </p:spPr>
        <p:txBody>
          <a:bodyPr wrap="square">
            <a:spAutoFit/>
          </a:bodyPr>
          <a:lstStyle/>
          <a:p>
            <a:pPr algn="ctr"/>
            <a:r>
              <a:rPr lang="en-US" sz="3200" b="1" dirty="0">
                <a:latin typeface="Calibri"/>
                <a:cs typeface="Calibri"/>
              </a:rPr>
              <a:t>Take responsibility</a:t>
            </a:r>
            <a:br>
              <a:rPr lang="en-US" sz="3200" dirty="0">
                <a:latin typeface="Calibri"/>
                <a:cs typeface="Calibri"/>
              </a:rPr>
            </a:br>
            <a:endParaRPr lang="en-US" sz="3200" dirty="0">
              <a:latin typeface="Calibri"/>
              <a:cs typeface="Calibri"/>
            </a:endParaRPr>
          </a:p>
        </p:txBody>
      </p:sp>
      <p:sp>
        <p:nvSpPr>
          <p:cNvPr id="5" name="Rectangle 4"/>
          <p:cNvSpPr/>
          <p:nvPr/>
        </p:nvSpPr>
        <p:spPr>
          <a:xfrm>
            <a:off x="685799" y="2794505"/>
            <a:ext cx="7966075" cy="1077218"/>
          </a:xfrm>
          <a:prstGeom prst="rect">
            <a:avLst/>
          </a:prstGeom>
        </p:spPr>
        <p:txBody>
          <a:bodyPr wrap="square">
            <a:spAutoFit/>
          </a:bodyPr>
          <a:lstStyle/>
          <a:p>
            <a:pPr algn="ctr"/>
            <a:r>
              <a:rPr lang="en-US" sz="3200" b="1" dirty="0">
                <a:latin typeface="Calibri"/>
                <a:cs typeface="Calibri"/>
              </a:rPr>
              <a:t>You are responsible for the results you are getting.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441" y="3957587"/>
            <a:ext cx="4393399" cy="2306684"/>
          </a:xfrm>
          <a:prstGeom prst="rect">
            <a:avLst/>
          </a:prstGeom>
        </p:spPr>
      </p:pic>
      <p:sp>
        <p:nvSpPr>
          <p:cNvPr id="7" name="TextBox 6"/>
          <p:cNvSpPr txBox="1"/>
          <p:nvPr/>
        </p:nvSpPr>
        <p:spPr>
          <a:xfrm>
            <a:off x="1371600" y="785611"/>
            <a:ext cx="6020874" cy="769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CC6600"/>
              </a:solidFill>
              <a:effectLst/>
              <a:uFillTx/>
              <a:latin typeface="+mn-lt"/>
              <a:ea typeface="+mn-ea"/>
              <a:cs typeface="+mn-cs"/>
              <a:sym typeface="Helvetica Neue"/>
            </a:endParaRPr>
          </a:p>
        </p:txBody>
      </p:sp>
      <p:sp>
        <p:nvSpPr>
          <p:cNvPr id="8" name="Slide Number Placeholder 7"/>
          <p:cNvSpPr>
            <a:spLocks noGrp="1"/>
          </p:cNvSpPr>
          <p:nvPr>
            <p:ph type="sldNum" sz="quarter" idx="2"/>
          </p:nvPr>
        </p:nvSpPr>
        <p:spPr/>
        <p:txBody>
          <a:bodyPr/>
          <a:lstStyle/>
          <a:p>
            <a:pPr lvl="0"/>
            <a:fld id="{86CB4B4D-7CA3-9044-876B-883B54F8677D}" type="slidenum">
              <a:rPr lang="en-US" smtClean="0"/>
              <a:t>32</a:t>
            </a:fld>
            <a:endParaRPr lang="en-US"/>
          </a:p>
        </p:txBody>
      </p:sp>
    </p:spTree>
    <p:extLst>
      <p:ext uri="{BB962C8B-B14F-4D97-AF65-F5344CB8AC3E}">
        <p14:creationId xmlns:p14="http://schemas.microsoft.com/office/powerpoint/2010/main" val="438267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689928"/>
            <a:ext cx="7772400" cy="574843"/>
          </a:xfrm>
        </p:spPr>
        <p:txBody>
          <a:bodyPr>
            <a:normAutofit fontScale="90000"/>
          </a:bodyPr>
          <a:lstStyle/>
          <a:p>
            <a:br>
              <a:rPr lang="en-US" sz="3200" dirty="0">
                <a:ln w="0"/>
                <a:solidFill>
                  <a:schemeClr val="tx1"/>
                </a:solidFill>
                <a:effectLst>
                  <a:outerShdw blurRad="38100" dist="19050" dir="2700000" algn="tl" rotWithShape="0">
                    <a:schemeClr val="dk1">
                      <a:alpha val="40000"/>
                    </a:schemeClr>
                  </a:outerShdw>
                </a:effectLst>
              </a:rPr>
            </a:br>
            <a:endParaRPr lang="en-US" sz="3200" dirty="0">
              <a:ln w="0"/>
              <a:solidFill>
                <a:schemeClr val="tx1"/>
              </a:solidFill>
              <a:effectLst>
                <a:outerShdw blurRad="38100" dist="19050" dir="2700000" algn="tl" rotWithShape="0">
                  <a:schemeClr val="dk1">
                    <a:alpha val="40000"/>
                  </a:schemeClr>
                </a:outerShdw>
              </a:effectLst>
            </a:endParaRPr>
          </a:p>
        </p:txBody>
      </p:sp>
      <p:sp>
        <p:nvSpPr>
          <p:cNvPr id="4"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8" name="Slide Number Placeholder 7"/>
          <p:cNvSpPr>
            <a:spLocks noGrp="1"/>
          </p:cNvSpPr>
          <p:nvPr>
            <p:ph type="sldNum" sz="quarter" idx="2"/>
          </p:nvPr>
        </p:nvSpPr>
        <p:spPr/>
        <p:txBody>
          <a:bodyPr/>
          <a:lstStyle/>
          <a:p>
            <a:pPr lvl="0"/>
            <a:fld id="{86CB4B4D-7CA3-9044-876B-883B54F8677D}" type="slidenum">
              <a:rPr lang="en-US" smtClean="0"/>
              <a:t>33</a:t>
            </a:fld>
            <a:endParaRPr lang="en-US"/>
          </a:p>
        </p:txBody>
      </p:sp>
      <p:pic>
        <p:nvPicPr>
          <p:cNvPr id="10" name="Picture 9" descr="A person in a black shirt&#10;&#10;Description generated with high confidence">
            <a:extLst>
              <a:ext uri="{FF2B5EF4-FFF2-40B4-BE49-F238E27FC236}">
                <a16:creationId xmlns:a16="http://schemas.microsoft.com/office/drawing/2014/main" id="{0C6D866A-0E46-4CB0-8553-577197DAD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494631"/>
            <a:ext cx="6191250" cy="3495675"/>
          </a:xfrm>
          <a:prstGeom prst="rect">
            <a:avLst/>
          </a:prstGeom>
        </p:spPr>
      </p:pic>
    </p:spTree>
    <p:extLst>
      <p:ext uri="{BB962C8B-B14F-4D97-AF65-F5344CB8AC3E}">
        <p14:creationId xmlns:p14="http://schemas.microsoft.com/office/powerpoint/2010/main" val="35470721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01775"/>
            <a:ext cx="7772400" cy="409892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rgbClr val="0070C0"/>
                </a:solidFill>
              </a:rPr>
              <a:t>Are </a:t>
            </a:r>
            <a:r>
              <a:rPr lang="en-US" sz="6000" b="1" i="1" u="sng" dirty="0">
                <a:ln/>
                <a:solidFill>
                  <a:srgbClr val="0070C0"/>
                </a:solidFill>
              </a:rPr>
              <a:t>you</a:t>
            </a:r>
            <a:r>
              <a:rPr lang="en-US" sz="6000" b="1" dirty="0">
                <a:ln/>
                <a:solidFill>
                  <a:srgbClr val="0070C0"/>
                </a:solidFill>
              </a:rPr>
              <a:t> in control or is the situation in control of you?</a:t>
            </a:r>
          </a:p>
        </p:txBody>
      </p:sp>
      <p:sp>
        <p:nvSpPr>
          <p:cNvPr id="5"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34</a:t>
            </a:fld>
            <a:endParaRPr lang="en-US"/>
          </a:p>
        </p:txBody>
      </p:sp>
    </p:spTree>
    <p:extLst>
      <p:ext uri="{BB962C8B-B14F-4D97-AF65-F5344CB8AC3E}">
        <p14:creationId xmlns:p14="http://schemas.microsoft.com/office/powerpoint/2010/main" val="1613581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136015"/>
            <a:ext cx="7772400" cy="2041525"/>
          </a:xfrm>
        </p:spPr>
        <p:txBody>
          <a:bodyPr/>
          <a:lstStyle/>
          <a:p>
            <a:r>
              <a:rPr lang="en-US" sz="6600" dirty="0">
                <a:solidFill>
                  <a:srgbClr val="0070C0"/>
                </a:solidFill>
              </a:rPr>
              <a:t>Circumstance</a:t>
            </a:r>
          </a:p>
        </p:txBody>
      </p:sp>
      <p:sp>
        <p:nvSpPr>
          <p:cNvPr id="5"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2" name="TextBox 1"/>
          <p:cNvSpPr txBox="1"/>
          <p:nvPr/>
        </p:nvSpPr>
        <p:spPr>
          <a:xfrm>
            <a:off x="198285" y="3707915"/>
            <a:ext cx="8945715" cy="9541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70C0"/>
                </a:solidFill>
                <a:effectLst/>
                <a:uFillTx/>
                <a:latin typeface="+mn-lt"/>
                <a:ea typeface="+mn-ea"/>
                <a:cs typeface="+mn-cs"/>
                <a:sym typeface="Helvetica Neue"/>
              </a:rPr>
              <a:t>You have to focus and control the circumstance</a:t>
            </a:r>
            <a:r>
              <a:rPr kumimoji="0" lang="en-US" sz="2800" b="0" i="0" u="none" strike="noStrike" cap="none" spc="0" normalizeH="0" dirty="0">
                <a:ln>
                  <a:noFill/>
                </a:ln>
                <a:solidFill>
                  <a:srgbClr val="0070C0"/>
                </a:solidFill>
                <a:effectLst/>
                <a:uFillTx/>
                <a:latin typeface="+mn-lt"/>
                <a:ea typeface="+mn-ea"/>
                <a:cs typeface="+mn-cs"/>
                <a:sym typeface="Helvetica Neue"/>
              </a:rPr>
              <a:t> so that </a:t>
            </a:r>
          </a:p>
          <a:p>
            <a:pPr marL="0" marR="0" indent="0" algn="ctr"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dirty="0">
                <a:ln>
                  <a:noFill/>
                </a:ln>
                <a:solidFill>
                  <a:srgbClr val="0070C0"/>
                </a:solidFill>
                <a:effectLst/>
                <a:uFillTx/>
                <a:latin typeface="+mn-lt"/>
                <a:ea typeface="+mn-ea"/>
                <a:cs typeface="+mn-cs"/>
                <a:sym typeface="Helvetica Neue"/>
              </a:rPr>
              <a:t>it is not controlling you.</a:t>
            </a:r>
            <a:endParaRPr kumimoji="0" lang="en-US" sz="2800" b="0" i="0" u="none" strike="noStrike" cap="none" spc="0" normalizeH="0" baseline="0" dirty="0">
              <a:ln>
                <a:noFill/>
              </a:ln>
              <a:solidFill>
                <a:srgbClr val="0070C0"/>
              </a:solidFill>
              <a:effectLst/>
              <a:uFillTx/>
              <a:latin typeface="+mn-lt"/>
              <a:ea typeface="+mn-ea"/>
              <a:cs typeface="+mn-cs"/>
              <a:sym typeface="Helvetica Neue"/>
            </a:endParaRPr>
          </a:p>
        </p:txBody>
      </p:sp>
      <p:sp>
        <p:nvSpPr>
          <p:cNvPr id="3" name="Slide Number Placeholder 2"/>
          <p:cNvSpPr>
            <a:spLocks noGrp="1"/>
          </p:cNvSpPr>
          <p:nvPr>
            <p:ph type="sldNum" sz="quarter" idx="2"/>
          </p:nvPr>
        </p:nvSpPr>
        <p:spPr/>
        <p:txBody>
          <a:bodyPr/>
          <a:lstStyle/>
          <a:p>
            <a:pPr lvl="0"/>
            <a:fld id="{86CB4B4D-7CA3-9044-876B-883B54F8677D}" type="slidenum">
              <a:rPr lang="en-US" smtClean="0"/>
              <a:t>35</a:t>
            </a:fld>
            <a:endParaRPr lang="en-US"/>
          </a:p>
        </p:txBody>
      </p:sp>
    </p:spTree>
    <p:extLst>
      <p:ext uri="{BB962C8B-B14F-4D97-AF65-F5344CB8AC3E}">
        <p14:creationId xmlns:p14="http://schemas.microsoft.com/office/powerpoint/2010/main" val="45977308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557784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a:lstStyle>
          <a:p>
            <a:r>
              <a:rPr lang="en-US" sz="3200" dirty="0">
                <a:solidFill>
                  <a:schemeClr val="accent1">
                    <a:lumMod val="75000"/>
                  </a:schemeClr>
                </a:solidFill>
              </a:rPr>
              <a:t>“People are always blaming their circumstances for what they are. I don’t believe in circumstances. The people who get on in this world are the people who get up and look for the circumstances they want, and, if that can’t find them, they make them”</a:t>
            </a:r>
          </a:p>
          <a:p>
            <a:br>
              <a:rPr lang="en-US" sz="3200" dirty="0">
                <a:solidFill>
                  <a:schemeClr val="accent1">
                    <a:lumMod val="75000"/>
                  </a:schemeClr>
                </a:solidFill>
              </a:rPr>
            </a:br>
            <a:r>
              <a:rPr lang="en-US" sz="2800" dirty="0">
                <a:solidFill>
                  <a:schemeClr val="accent1">
                    <a:lumMod val="75000"/>
                  </a:schemeClr>
                </a:solidFill>
              </a:rPr>
              <a:t>~ George Bernard Shaw</a:t>
            </a:r>
          </a:p>
        </p:txBody>
      </p:sp>
      <p:sp>
        <p:nvSpPr>
          <p:cNvPr id="5" name="Shape 92"/>
          <p:cNvSpPr/>
          <p:nvPr/>
        </p:nvSpPr>
        <p:spPr>
          <a:xfrm>
            <a:off x="971550" y="5783580"/>
            <a:ext cx="7200900" cy="205740"/>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36</a:t>
            </a:fld>
            <a:endParaRPr lang="en-US"/>
          </a:p>
        </p:txBody>
      </p:sp>
    </p:spTree>
    <p:extLst>
      <p:ext uri="{BB962C8B-B14F-4D97-AF65-F5344CB8AC3E}">
        <p14:creationId xmlns:p14="http://schemas.microsoft.com/office/powerpoint/2010/main" val="10365408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8152"/>
            <a:ext cx="7772400" cy="2041525"/>
          </a:xfrm>
        </p:spPr>
        <p:txBody>
          <a:bodyPr/>
          <a:lstStyle/>
          <a:p>
            <a:r>
              <a:rPr lang="en-US" sz="8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60000" dist="60007" dir="5400000" sy="-100000" algn="bl" rotWithShape="0"/>
                </a:effectLst>
              </a:rPr>
              <a:t>Self Image</a:t>
            </a:r>
          </a:p>
        </p:txBody>
      </p:sp>
      <p:sp>
        <p:nvSpPr>
          <p:cNvPr id="3" name="Text Placeholder 2"/>
          <p:cNvSpPr>
            <a:spLocks noGrp="1"/>
          </p:cNvSpPr>
          <p:nvPr>
            <p:ph type="body" idx="1"/>
          </p:nvPr>
        </p:nvSpPr>
        <p:spPr>
          <a:xfrm>
            <a:off x="297180" y="3451859"/>
            <a:ext cx="8526780" cy="2385377"/>
          </a:xfrm>
        </p:spPr>
        <p:txBody>
          <a:bodyPr/>
          <a:lstStyle/>
          <a:p>
            <a:r>
              <a:rPr lang="en-US" sz="4800" dirty="0">
                <a:solidFill>
                  <a:schemeClr val="accent1">
                    <a:lumMod val="75000"/>
                  </a:schemeClr>
                </a:solidFill>
              </a:rPr>
              <a:t>The results you are achieving are a direct reflection of the image you are holding of your self</a:t>
            </a:r>
          </a:p>
        </p:txBody>
      </p:sp>
      <p:sp>
        <p:nvSpPr>
          <p:cNvPr id="4" name="Slide Number Placeholder 3"/>
          <p:cNvSpPr>
            <a:spLocks noGrp="1"/>
          </p:cNvSpPr>
          <p:nvPr>
            <p:ph type="sldNum" sz="quarter" idx="2"/>
          </p:nvPr>
        </p:nvSpPr>
        <p:spPr/>
        <p:txBody>
          <a:bodyPr/>
          <a:lstStyle/>
          <a:p>
            <a:pPr lvl="0"/>
            <a:fld id="{86CB4B4D-7CA3-9044-876B-883B54F8677D}" type="slidenum">
              <a:rPr lang="en-US" smtClean="0"/>
              <a:t>37</a:t>
            </a:fld>
            <a:endParaRPr lang="en-US"/>
          </a:p>
        </p:txBody>
      </p:sp>
    </p:spTree>
    <p:extLst>
      <p:ext uri="{BB962C8B-B14F-4D97-AF65-F5344CB8AC3E}">
        <p14:creationId xmlns:p14="http://schemas.microsoft.com/office/powerpoint/2010/main" val="1837926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75"/>
            <a:ext cx="9144000" cy="2041525"/>
          </a:xfrm>
        </p:spPr>
        <p:txBody>
          <a:bodyPr/>
          <a:lstStyle/>
          <a:p>
            <a:r>
              <a:rPr lang="en-US" sz="6000" dirty="0">
                <a:solidFill>
                  <a:srgbClr val="0070C0"/>
                </a:solidFill>
                <a:effectLst>
                  <a:reflection blurRad="6350" stA="60000" endA="900" endPos="60000" dist="60007" dir="5400000" sy="-100000" algn="bl" rotWithShape="0"/>
                </a:effectLst>
              </a:rPr>
              <a:t>What do you really want?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887" y="2428875"/>
            <a:ext cx="3324225" cy="3324225"/>
          </a:xfrm>
          <a:prstGeom prst="rect">
            <a:avLst/>
          </a:prstGeom>
        </p:spPr>
      </p:pic>
      <p:sp>
        <p:nvSpPr>
          <p:cNvPr id="6" name="Slide Number Placeholder 5"/>
          <p:cNvSpPr>
            <a:spLocks noGrp="1"/>
          </p:cNvSpPr>
          <p:nvPr>
            <p:ph type="sldNum" sz="quarter" idx="2"/>
          </p:nvPr>
        </p:nvSpPr>
        <p:spPr/>
        <p:txBody>
          <a:bodyPr/>
          <a:lstStyle/>
          <a:p>
            <a:pPr lvl="0"/>
            <a:fld id="{86CB4B4D-7CA3-9044-876B-883B54F8677D}" type="slidenum">
              <a:rPr lang="en-US" smtClean="0"/>
              <a:t>38</a:t>
            </a:fld>
            <a:endParaRPr lang="en-US"/>
          </a:p>
        </p:txBody>
      </p:sp>
    </p:spTree>
    <p:extLst>
      <p:ext uri="{BB962C8B-B14F-4D97-AF65-F5344CB8AC3E}">
        <p14:creationId xmlns:p14="http://schemas.microsoft.com/office/powerpoint/2010/main" val="8364600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p:nvPr/>
        </p:nvSpPr>
        <p:spPr>
          <a:xfrm>
            <a:off x="-50800" y="-12700"/>
            <a:ext cx="9245600" cy="141288"/>
          </a:xfrm>
          <a:prstGeom prst="rect">
            <a:avLst/>
          </a:prstGeom>
          <a:solidFill>
            <a:srgbClr val="8F5D49"/>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3" name="Title 2"/>
          <p:cNvSpPr>
            <a:spLocks noGrp="1"/>
          </p:cNvSpPr>
          <p:nvPr>
            <p:ph type="title"/>
          </p:nvPr>
        </p:nvSpPr>
        <p:spPr>
          <a:xfrm>
            <a:off x="685800" y="3937793"/>
            <a:ext cx="7772400" cy="2041525"/>
          </a:xfrm>
        </p:spPr>
        <p:txBody>
          <a:bodyPr/>
          <a:lstStyle/>
          <a:p>
            <a:r>
              <a:rPr lang="en-US" b="1" i="1" dirty="0">
                <a:solidFill>
                  <a:srgbClr val="0070C0"/>
                </a:solidFill>
              </a:rPr>
              <a:t>To change your results you have to understand the mind.</a:t>
            </a:r>
          </a:p>
        </p:txBody>
      </p:sp>
      <p:sp>
        <p:nvSpPr>
          <p:cNvPr id="2" name="AutoShape 2" descr="Image result for mind"/>
          <p:cNvSpPr>
            <a:spLocks noChangeAspect="1" noChangeArrowheads="1"/>
          </p:cNvSpPr>
          <p:nvPr/>
        </p:nvSpPr>
        <p:spPr bwMode="auto">
          <a:xfrm>
            <a:off x="155574" y="-144463"/>
            <a:ext cx="1989131" cy="19891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079" y="1088690"/>
            <a:ext cx="4598995" cy="2575437"/>
          </a:xfrm>
          <a:prstGeom prst="rect">
            <a:avLst/>
          </a:prstGeom>
        </p:spPr>
      </p:pic>
      <p:sp>
        <p:nvSpPr>
          <p:cNvPr id="6" name="Slide Number Placeholder 5"/>
          <p:cNvSpPr>
            <a:spLocks noGrp="1"/>
          </p:cNvSpPr>
          <p:nvPr>
            <p:ph type="sldNum" sz="quarter" idx="2"/>
          </p:nvPr>
        </p:nvSpPr>
        <p:spPr/>
        <p:txBody>
          <a:bodyPr/>
          <a:lstStyle/>
          <a:p>
            <a:pPr lvl="0"/>
            <a:fld id="{86CB4B4D-7CA3-9044-876B-883B54F8677D}" type="slidenum">
              <a:rPr lang="en-US" smtClean="0"/>
              <a:t>39</a:t>
            </a:fld>
            <a:endParaRPr lang="en-US"/>
          </a:p>
        </p:txBody>
      </p:sp>
    </p:spTree>
    <p:extLst>
      <p:ext uri="{BB962C8B-B14F-4D97-AF65-F5344CB8AC3E}">
        <p14:creationId xmlns:p14="http://schemas.microsoft.com/office/powerpoint/2010/main" val="950809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03" name="Group 3"/>
          <p:cNvGrpSpPr>
            <a:grpSpLocks/>
          </p:cNvGrpSpPr>
          <p:nvPr/>
        </p:nvGrpSpPr>
        <p:grpSpPr bwMode="auto">
          <a:xfrm>
            <a:off x="434795" y="748299"/>
            <a:ext cx="8183425" cy="5401041"/>
            <a:chOff x="336" y="240"/>
            <a:chExt cx="5184" cy="3936"/>
          </a:xfrm>
        </p:grpSpPr>
        <p:sp>
          <p:nvSpPr>
            <p:cNvPr id="409604" name="Rectangle 4"/>
            <p:cNvSpPr>
              <a:spLocks noChangeArrowheads="1"/>
            </p:cNvSpPr>
            <p:nvPr/>
          </p:nvSpPr>
          <p:spPr bwMode="auto">
            <a:xfrm>
              <a:off x="336" y="240"/>
              <a:ext cx="5184" cy="3936"/>
            </a:xfrm>
            <a:prstGeom prst="rect">
              <a:avLst/>
            </a:prstGeom>
            <a:noFill/>
            <a:ln w="76200" cmpd="tri">
              <a:solidFill>
                <a:srgbClr val="CB9763"/>
              </a:solidFill>
              <a:miter lim="800000"/>
              <a:headEnd/>
              <a:tailEnd/>
            </a:ln>
            <a:effectLst/>
            <a:extLst>
              <a:ext uri="{909E8E84-426E-40DD-AFC4-6F175D3DCCD1}">
                <a14:hiddenFill xmlns:a14="http://schemas.microsoft.com/office/drawing/2010/main">
                  <a:gradFill rotWithShape="1">
                    <a:gsLst>
                      <a:gs pos="0">
                        <a:schemeClr val="accent1"/>
                      </a:gs>
                      <a:gs pos="50000">
                        <a:srgbClr val="2C666A"/>
                      </a:gs>
                      <a:gs pos="100000">
                        <a:schemeClr val="accent1"/>
                      </a:gs>
                    </a:gsLst>
                    <a:lin ang="27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09605" name="Picture 5" descr="55YrBPlogo031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 y="240"/>
              <a:ext cx="5130" cy="3878"/>
            </a:xfrm>
            <a:prstGeom prst="rect">
              <a:avLst/>
            </a:prstGeom>
            <a:noFill/>
            <a:ln w="9525">
              <a:solidFill>
                <a:srgbClr val="CB976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accent2">
                        <a:alpha val="74998"/>
                      </a:schemeClr>
                    </a:outerShdw>
                  </a:effectLst>
                </a14:hiddenEffects>
              </a:ext>
            </a:extLst>
          </p:spPr>
        </p:pic>
      </p:grpSp>
      <p:sp>
        <p:nvSpPr>
          <p:cNvPr id="3" name="Slide Number Placeholder 2"/>
          <p:cNvSpPr>
            <a:spLocks noGrp="1"/>
          </p:cNvSpPr>
          <p:nvPr>
            <p:ph type="sldNum" sz="quarter" idx="12"/>
          </p:nvPr>
        </p:nvSpPr>
        <p:spPr/>
        <p:txBody>
          <a:bodyPr/>
          <a:lstStyle/>
          <a:p>
            <a:fld id="{DE3D6A6C-70AF-CB4A-BC2A-A475B4613B16}" type="slidenum">
              <a:rPr lang="en-US" smtClean="0"/>
              <a:pPr/>
              <a:t>4</a:t>
            </a:fld>
            <a:endParaRPr lang="en-US"/>
          </a:p>
        </p:txBody>
      </p:sp>
    </p:spTree>
    <p:extLst>
      <p:ext uri="{BB962C8B-B14F-4D97-AF65-F5344CB8AC3E}">
        <p14:creationId xmlns:p14="http://schemas.microsoft.com/office/powerpoint/2010/main" val="3743173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animEffect transition="in" filter="fade">
                                      <p:cBhvr>
                                        <p:cTn id="7" dur="500"/>
                                        <p:tgtEl>
                                          <p:spTgt spid="409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622" y="504410"/>
            <a:ext cx="5862845" cy="219383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192696" y="3189092"/>
            <a:ext cx="2955234" cy="22467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n-lt"/>
                <a:ea typeface="+mn-ea"/>
                <a:cs typeface="+mn-cs"/>
                <a:sym typeface="Helvetica Neue"/>
              </a:rPr>
              <a:t>Individual</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Family</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n-lt"/>
                <a:ea typeface="+mn-ea"/>
                <a:cs typeface="+mn-cs"/>
                <a:sym typeface="Helvetica Neue"/>
              </a:rPr>
              <a:t>Young Professionals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College Students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n-lt"/>
                <a:ea typeface="+mn-ea"/>
                <a:cs typeface="+mn-cs"/>
                <a:sym typeface="Helvetica Neue"/>
              </a:rPr>
              <a:t>Business</a:t>
            </a:r>
            <a:r>
              <a:rPr kumimoji="0" lang="en-US" sz="2000" b="0" i="0" u="none" strike="noStrike" cap="none" spc="0" normalizeH="0" dirty="0">
                <a:ln>
                  <a:noFill/>
                </a:ln>
                <a:solidFill>
                  <a:srgbClr val="000000"/>
                </a:solidFill>
                <a:effectLst/>
                <a:uFillTx/>
                <a:latin typeface="+mn-lt"/>
                <a:ea typeface="+mn-ea"/>
                <a:cs typeface="+mn-cs"/>
                <a:sym typeface="Helvetica Neue"/>
              </a:rPr>
              <a:t> Owners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Health Professionals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Entrepreneurs </a:t>
            </a:r>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4" name="TextBox 3"/>
          <p:cNvSpPr txBox="1"/>
          <p:nvPr/>
        </p:nvSpPr>
        <p:spPr>
          <a:xfrm>
            <a:off x="4600045" y="3189092"/>
            <a:ext cx="3404267" cy="30777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n-lt"/>
                <a:ea typeface="+mn-ea"/>
                <a:cs typeface="+mn-cs"/>
                <a:sym typeface="Helvetica Neue"/>
              </a:rPr>
              <a:t>Educators/Home School</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Businesses Large / Small</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Sales / Managers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High School Students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Athletes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Pastors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rPr>
              <a:t>Leaders/Executives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endParaRP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endParaRP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5" name="Rectangle 4"/>
          <p:cNvSpPr/>
          <p:nvPr/>
        </p:nvSpPr>
        <p:spPr>
          <a:xfrm>
            <a:off x="1767807" y="5541979"/>
            <a:ext cx="5664476" cy="769441"/>
          </a:xfrm>
          <a:prstGeom prst="rect">
            <a:avLst/>
          </a:prstGeom>
          <a:noFill/>
        </p:spPr>
        <p:txBody>
          <a:bodyPr wrap="square" lIns="91440" tIns="45720" rIns="91440" bIns="45720">
            <a:spAutoFit/>
          </a:bodyPr>
          <a:lstStyle/>
          <a:p>
            <a:pPr algn="ctr"/>
            <a:r>
              <a:rPr lang="en-US" sz="4400" b="0" cap="none" spc="0" dirty="0">
                <a:ln w="0"/>
                <a:solidFill>
                  <a:srgbClr val="00B050"/>
                </a:solidFill>
                <a:effectLst>
                  <a:reflection blurRad="6350" stA="53000" endA="300" endPos="35500" dir="5400000" sy="-90000" algn="bl" rotWithShape="0"/>
                </a:effectLst>
              </a:rPr>
              <a:t>How About You?</a:t>
            </a:r>
          </a:p>
        </p:txBody>
      </p:sp>
      <p:sp>
        <p:nvSpPr>
          <p:cNvPr id="6" name="Slide Number Placeholder 5"/>
          <p:cNvSpPr>
            <a:spLocks noGrp="1"/>
          </p:cNvSpPr>
          <p:nvPr>
            <p:ph type="sldNum" sz="quarter" idx="2"/>
          </p:nvPr>
        </p:nvSpPr>
        <p:spPr/>
        <p:txBody>
          <a:bodyPr/>
          <a:lstStyle/>
          <a:p>
            <a:pPr lvl="0"/>
            <a:fld id="{86CB4B4D-7CA3-9044-876B-883B54F8677D}" type="slidenum">
              <a:rPr lang="en-US" smtClean="0"/>
              <a:t>40</a:t>
            </a:fld>
            <a:endParaRPr lang="en-US"/>
          </a:p>
        </p:txBody>
      </p:sp>
    </p:spTree>
    <p:extLst>
      <p:ext uri="{BB962C8B-B14F-4D97-AF65-F5344CB8AC3E}">
        <p14:creationId xmlns:p14="http://schemas.microsoft.com/office/powerpoint/2010/main" val="47280633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392050_10153837006794421_8521679694884984022_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550" y="717550"/>
            <a:ext cx="5422900" cy="5422900"/>
          </a:xfrm>
          <a:prstGeom prst="rect">
            <a:avLst/>
          </a:prstGeom>
        </p:spPr>
      </p:pic>
      <p:sp>
        <p:nvSpPr>
          <p:cNvPr id="2" name="Slide Number Placeholder 1"/>
          <p:cNvSpPr>
            <a:spLocks noGrp="1"/>
          </p:cNvSpPr>
          <p:nvPr>
            <p:ph type="sldNum" sz="quarter" idx="2"/>
          </p:nvPr>
        </p:nvSpPr>
        <p:spPr/>
        <p:txBody>
          <a:bodyPr/>
          <a:lstStyle/>
          <a:p>
            <a:pPr lvl="0"/>
            <a:fld id="{86CB4B4D-7CA3-9044-876B-883B54F8677D}" type="slidenum">
              <a:rPr lang="en-US" smtClean="0"/>
              <a:t>41</a:t>
            </a:fld>
            <a:endParaRPr lang="en-US"/>
          </a:p>
        </p:txBody>
      </p:sp>
    </p:spTree>
    <p:extLst>
      <p:ext uri="{BB962C8B-B14F-4D97-AF65-F5344CB8AC3E}">
        <p14:creationId xmlns:p14="http://schemas.microsoft.com/office/powerpoint/2010/main" val="2059701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462" y="2185573"/>
            <a:ext cx="1743075" cy="2619375"/>
          </a:xfrm>
          <a:prstGeom prst="rect">
            <a:avLst/>
          </a:prstGeom>
        </p:spPr>
      </p:pic>
      <p:sp>
        <p:nvSpPr>
          <p:cNvPr id="5" name="Rectangle 4"/>
          <p:cNvSpPr/>
          <p:nvPr/>
        </p:nvSpPr>
        <p:spPr>
          <a:xfrm>
            <a:off x="1934817" y="622852"/>
            <a:ext cx="5367131"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5400" b="0" cap="none" spc="0" dirty="0">
                <a:ln w="0"/>
                <a:solidFill>
                  <a:srgbClr val="FF0000"/>
                </a:solidFill>
                <a:effectLst>
                  <a:reflection blurRad="6350" stA="53000" endA="300" endPos="35500" dir="5400000" sy="-90000" algn="bl" rotWithShape="0"/>
                </a:effectLst>
              </a:rPr>
              <a:t>What’s Next?</a:t>
            </a:r>
          </a:p>
        </p:txBody>
      </p:sp>
      <p:sp>
        <p:nvSpPr>
          <p:cNvPr id="8" name="Slide Number Placeholder 7"/>
          <p:cNvSpPr>
            <a:spLocks noGrp="1"/>
          </p:cNvSpPr>
          <p:nvPr>
            <p:ph type="sldNum" sz="quarter" idx="2"/>
          </p:nvPr>
        </p:nvSpPr>
        <p:spPr/>
        <p:txBody>
          <a:bodyPr/>
          <a:lstStyle/>
          <a:p>
            <a:pPr lvl="0"/>
            <a:fld id="{86CB4B4D-7CA3-9044-876B-883B54F8677D}" type="slidenum">
              <a:rPr lang="en-US" smtClean="0"/>
              <a:t>42</a:t>
            </a:fld>
            <a:endParaRPr lang="en-US"/>
          </a:p>
        </p:txBody>
      </p:sp>
    </p:spTree>
    <p:extLst>
      <p:ext uri="{BB962C8B-B14F-4D97-AF65-F5344CB8AC3E}">
        <p14:creationId xmlns:p14="http://schemas.microsoft.com/office/powerpoint/2010/main" val="2868844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63130" y="568691"/>
            <a:ext cx="4993675" cy="9233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5400" dirty="0">
                <a:ln w="0"/>
                <a:solidFill>
                  <a:schemeClr val="bg1"/>
                </a:solidFill>
                <a:effectLst>
                  <a:reflection blurRad="6350" stA="50000" endA="300" endPos="50000" dist="29997" dir="5400000" sy="-100000" algn="bl" rotWithShape="0"/>
                </a:effectLst>
              </a:rPr>
              <a:t>Final Questions</a:t>
            </a:r>
          </a:p>
        </p:txBody>
      </p:sp>
      <p:sp>
        <p:nvSpPr>
          <p:cNvPr id="7" name="TextBox 6"/>
          <p:cNvSpPr txBox="1"/>
          <p:nvPr/>
        </p:nvSpPr>
        <p:spPr>
          <a:xfrm>
            <a:off x="357809" y="1736035"/>
            <a:ext cx="8569623" cy="3785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0000"/>
                </a:solidFill>
                <a:effectLst/>
                <a:uFillTx/>
                <a:sym typeface="Helvetica Neue"/>
              </a:rPr>
              <a:t>What do you </a:t>
            </a:r>
            <a:r>
              <a:rPr kumimoji="0" lang="en-US" sz="4800" b="0" i="1" u="sng" strike="noStrike" cap="none" spc="0" normalizeH="0" baseline="0" dirty="0">
                <a:ln>
                  <a:noFill/>
                </a:ln>
                <a:solidFill>
                  <a:srgbClr val="FF0000"/>
                </a:solidFill>
                <a:effectLst/>
                <a:uFillTx/>
                <a:sym typeface="Helvetica Neue"/>
              </a:rPr>
              <a:t>really</a:t>
            </a:r>
            <a:r>
              <a:rPr kumimoji="0" lang="en-US" sz="4800" b="0" i="0" u="none" strike="noStrike" cap="none" spc="0" normalizeH="0" baseline="0" dirty="0">
                <a:ln>
                  <a:noFill/>
                </a:ln>
                <a:solidFill>
                  <a:srgbClr val="FF0000"/>
                </a:solidFill>
                <a:effectLst/>
                <a:uFillTx/>
                <a:sym typeface="Helvetica Neue"/>
              </a:rPr>
              <a:t> want?</a:t>
            </a:r>
          </a:p>
          <a:p>
            <a:pPr marL="0" marR="0" indent="0" algn="ctr" defTabSz="457200" rtl="0" fontAlgn="auto" latinLnBrk="1" hangingPunct="0">
              <a:lnSpc>
                <a:spcPct val="100000"/>
              </a:lnSpc>
              <a:spcBef>
                <a:spcPts val="0"/>
              </a:spcBef>
              <a:spcAft>
                <a:spcPts val="0"/>
              </a:spcAft>
              <a:buClrTx/>
              <a:buSzTx/>
              <a:buFontTx/>
              <a:buNone/>
              <a:tabLst/>
            </a:pPr>
            <a:r>
              <a:rPr lang="en-US" sz="4800" dirty="0">
                <a:solidFill>
                  <a:srgbClr val="000000"/>
                </a:solidFill>
              </a:rPr>
              <a:t>How am I living my life?</a:t>
            </a:r>
          </a:p>
          <a:p>
            <a:pPr marL="0" marR="0" indent="0" algn="ctr" defTabSz="4572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70C0"/>
                </a:solidFill>
                <a:effectLst/>
                <a:uFillTx/>
                <a:sym typeface="Helvetica Neue"/>
              </a:rPr>
              <a:t>How</a:t>
            </a:r>
            <a:r>
              <a:rPr kumimoji="0" lang="en-US" sz="4800" b="0" i="0" u="none" strike="noStrike" cap="none" spc="0" normalizeH="0" dirty="0">
                <a:ln>
                  <a:noFill/>
                </a:ln>
                <a:solidFill>
                  <a:srgbClr val="0070C0"/>
                </a:solidFill>
                <a:effectLst/>
                <a:uFillTx/>
                <a:sym typeface="Helvetica Neue"/>
              </a:rPr>
              <a:t> Do I Want to live my life?</a:t>
            </a:r>
          </a:p>
          <a:p>
            <a:pPr marL="0" marR="0" indent="0" algn="ctr" defTabSz="457200" rtl="0" fontAlgn="auto" latinLnBrk="1" hangingPunct="0">
              <a:lnSpc>
                <a:spcPct val="100000"/>
              </a:lnSpc>
              <a:spcBef>
                <a:spcPts val="0"/>
              </a:spcBef>
              <a:spcAft>
                <a:spcPts val="0"/>
              </a:spcAft>
              <a:buClrTx/>
              <a:buSzTx/>
              <a:buFontTx/>
              <a:buNone/>
              <a:tabLst/>
            </a:pPr>
            <a:r>
              <a:rPr lang="en-US" sz="4800" baseline="0" dirty="0">
                <a:solidFill>
                  <a:srgbClr val="660066"/>
                </a:solidFill>
              </a:rPr>
              <a:t>If not</a:t>
            </a:r>
            <a:r>
              <a:rPr lang="en-US" sz="4800" dirty="0">
                <a:solidFill>
                  <a:srgbClr val="660066"/>
                </a:solidFill>
              </a:rPr>
              <a:t> </a:t>
            </a:r>
            <a:r>
              <a:rPr lang="en-US" sz="4800" baseline="0" dirty="0">
                <a:solidFill>
                  <a:srgbClr val="660066"/>
                </a:solidFill>
              </a:rPr>
              <a:t>now?</a:t>
            </a:r>
          </a:p>
          <a:p>
            <a:pPr marL="0" marR="0" indent="0" algn="ctr" defTabSz="457200" rtl="0" fontAlgn="auto" latinLnBrk="1" hangingPunct="0">
              <a:lnSpc>
                <a:spcPct val="100000"/>
              </a:lnSpc>
              <a:spcBef>
                <a:spcPts val="0"/>
              </a:spcBef>
              <a:spcAft>
                <a:spcPts val="0"/>
              </a:spcAft>
              <a:buClrTx/>
              <a:buSzTx/>
              <a:buFontTx/>
              <a:buNone/>
              <a:tabLst/>
            </a:pPr>
            <a:r>
              <a:rPr lang="en-US" sz="4800" b="1" dirty="0">
                <a:solidFill>
                  <a:srgbClr val="0070C0"/>
                </a:solidFill>
              </a:rPr>
              <a:t>When?</a:t>
            </a:r>
            <a:endParaRPr kumimoji="0" lang="en-US" sz="4800" b="1" i="0" u="none" strike="noStrike" cap="none" spc="0" normalizeH="0" baseline="0" dirty="0">
              <a:ln>
                <a:noFill/>
              </a:ln>
              <a:solidFill>
                <a:srgbClr val="0070C0"/>
              </a:solidFill>
              <a:effectLst/>
              <a:uFillTx/>
              <a:sym typeface="Helvetica Neue"/>
            </a:endParaRPr>
          </a:p>
        </p:txBody>
      </p:sp>
      <p:sp>
        <p:nvSpPr>
          <p:cNvPr id="8" name="Slide Number Placeholder 7"/>
          <p:cNvSpPr>
            <a:spLocks noGrp="1"/>
          </p:cNvSpPr>
          <p:nvPr>
            <p:ph type="sldNum" sz="quarter" idx="2"/>
          </p:nvPr>
        </p:nvSpPr>
        <p:spPr/>
        <p:txBody>
          <a:bodyPr/>
          <a:lstStyle/>
          <a:p>
            <a:pPr lvl="0"/>
            <a:fld id="{86CB4B4D-7CA3-9044-876B-883B54F8677D}" type="slidenum">
              <a:rPr lang="en-US" smtClean="0"/>
              <a:t>43</a:t>
            </a:fld>
            <a:endParaRPr lang="en-US"/>
          </a:p>
        </p:txBody>
      </p:sp>
    </p:spTree>
    <p:extLst>
      <p:ext uri="{BB962C8B-B14F-4D97-AF65-F5344CB8AC3E}">
        <p14:creationId xmlns:p14="http://schemas.microsoft.com/office/powerpoint/2010/main" val="58682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80">
                                          <p:stCondLst>
                                            <p:cond delay="0"/>
                                          </p:stCondLst>
                                        </p:cTn>
                                        <p:tgtEl>
                                          <p:spTgt spid="7">
                                            <p:txEl>
                                              <p:pRg st="1" end="1"/>
                                            </p:txEl>
                                          </p:spTgt>
                                        </p:tgtEl>
                                      </p:cBhvr>
                                    </p:animEffect>
                                    <p:anim calcmode="lin" valueType="num">
                                      <p:cBhvr>
                                        <p:cTn id="1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xEl>
                                              <p:pRg st="1" end="1"/>
                                            </p:txEl>
                                          </p:spTgt>
                                        </p:tgtEl>
                                      </p:cBhvr>
                                      <p:to x="100000" y="60000"/>
                                    </p:animScale>
                                    <p:animScale>
                                      <p:cBhvr>
                                        <p:cTn id="20" dur="166" decel="50000">
                                          <p:stCondLst>
                                            <p:cond delay="676"/>
                                          </p:stCondLst>
                                        </p:cTn>
                                        <p:tgtEl>
                                          <p:spTgt spid="7">
                                            <p:txEl>
                                              <p:pRg st="1" end="1"/>
                                            </p:txEl>
                                          </p:spTgt>
                                        </p:tgtEl>
                                      </p:cBhvr>
                                      <p:to x="100000" y="100000"/>
                                    </p:animScale>
                                    <p:animScale>
                                      <p:cBhvr>
                                        <p:cTn id="21" dur="26">
                                          <p:stCondLst>
                                            <p:cond delay="1312"/>
                                          </p:stCondLst>
                                        </p:cTn>
                                        <p:tgtEl>
                                          <p:spTgt spid="7">
                                            <p:txEl>
                                              <p:pRg st="1" end="1"/>
                                            </p:txEl>
                                          </p:spTgt>
                                        </p:tgtEl>
                                      </p:cBhvr>
                                      <p:to x="100000" y="80000"/>
                                    </p:animScale>
                                    <p:animScale>
                                      <p:cBhvr>
                                        <p:cTn id="22" dur="166" decel="50000">
                                          <p:stCondLst>
                                            <p:cond delay="1338"/>
                                          </p:stCondLst>
                                        </p:cTn>
                                        <p:tgtEl>
                                          <p:spTgt spid="7">
                                            <p:txEl>
                                              <p:pRg st="1" end="1"/>
                                            </p:txEl>
                                          </p:spTgt>
                                        </p:tgtEl>
                                      </p:cBhvr>
                                      <p:to x="100000" y="100000"/>
                                    </p:animScale>
                                    <p:animScale>
                                      <p:cBhvr>
                                        <p:cTn id="23" dur="26">
                                          <p:stCondLst>
                                            <p:cond delay="1642"/>
                                          </p:stCondLst>
                                        </p:cTn>
                                        <p:tgtEl>
                                          <p:spTgt spid="7">
                                            <p:txEl>
                                              <p:pRg st="1" end="1"/>
                                            </p:txEl>
                                          </p:spTgt>
                                        </p:tgtEl>
                                      </p:cBhvr>
                                      <p:to x="100000" y="90000"/>
                                    </p:animScale>
                                    <p:animScale>
                                      <p:cBhvr>
                                        <p:cTn id="24" dur="166" decel="50000">
                                          <p:stCondLst>
                                            <p:cond delay="1668"/>
                                          </p:stCondLst>
                                        </p:cTn>
                                        <p:tgtEl>
                                          <p:spTgt spid="7">
                                            <p:txEl>
                                              <p:pRg st="1" end="1"/>
                                            </p:txEl>
                                          </p:spTgt>
                                        </p:tgtEl>
                                      </p:cBhvr>
                                      <p:to x="100000" y="100000"/>
                                    </p:animScale>
                                    <p:animScale>
                                      <p:cBhvr>
                                        <p:cTn id="25" dur="26">
                                          <p:stCondLst>
                                            <p:cond delay="1808"/>
                                          </p:stCondLst>
                                        </p:cTn>
                                        <p:tgtEl>
                                          <p:spTgt spid="7">
                                            <p:txEl>
                                              <p:pRg st="1" end="1"/>
                                            </p:txEl>
                                          </p:spTgt>
                                        </p:tgtEl>
                                      </p:cBhvr>
                                      <p:to x="100000" y="95000"/>
                                    </p:animScale>
                                    <p:animScale>
                                      <p:cBhvr>
                                        <p:cTn id="26" dur="166" decel="50000">
                                          <p:stCondLst>
                                            <p:cond delay="1834"/>
                                          </p:stCondLst>
                                        </p:cTn>
                                        <p:tgtEl>
                                          <p:spTgt spid="7">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circle(in)">
                                      <p:cBhvr>
                                        <p:cTn id="31" dur="2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p:cTn id="36"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 calcmode="lin" valueType="num">
                                      <p:cBhvr>
                                        <p:cTn id="4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pPr lvl="0"/>
            <a:fld id="{86CB4B4D-7CA3-9044-876B-883B54F8677D}" type="slidenum">
              <a:rPr lang="en-US" smtClean="0"/>
              <a:t>44</a:t>
            </a:fld>
            <a:endParaRPr lang="en-US"/>
          </a:p>
        </p:txBody>
      </p:sp>
      <p:sp>
        <p:nvSpPr>
          <p:cNvPr id="5" name="TextBox 4"/>
          <p:cNvSpPr txBox="1"/>
          <p:nvPr/>
        </p:nvSpPr>
        <p:spPr>
          <a:xfrm>
            <a:off x="514551" y="404456"/>
            <a:ext cx="8388413" cy="1077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1">
                    <a:lumMod val="75000"/>
                  </a:schemeClr>
                </a:solidFill>
                <a:effectLst/>
                <a:uFillTx/>
                <a:latin typeface="+mn-lt"/>
                <a:ea typeface="+mn-ea"/>
                <a:cs typeface="+mn-cs"/>
                <a:sym typeface="Helvetica Neue"/>
              </a:rPr>
              <a:t>The Damion Story</a:t>
            </a:r>
          </a:p>
          <a:p>
            <a:pPr marL="0" marR="0" indent="0" algn="ctr" defTabSz="457200" rtl="0" fontAlgn="auto" latinLnBrk="1" hangingPunct="0">
              <a:lnSpc>
                <a:spcPct val="100000"/>
              </a:lnSpc>
              <a:spcBef>
                <a:spcPts val="0"/>
              </a:spcBef>
              <a:spcAft>
                <a:spcPts val="0"/>
              </a:spcAft>
              <a:buClrTx/>
              <a:buSzTx/>
              <a:buFontTx/>
              <a:buNone/>
              <a:tabLst/>
            </a:pPr>
            <a:r>
              <a:rPr lang="en-US" sz="3200" b="1" dirty="0">
                <a:solidFill>
                  <a:schemeClr val="accent1">
                    <a:lumMod val="75000"/>
                  </a:schemeClr>
                </a:solidFill>
              </a:rPr>
              <a:t>This is the Power of Thinking Into Results</a:t>
            </a:r>
            <a:endParaRPr kumimoji="0" lang="en-US" sz="3200" b="1" i="0" u="none" strike="noStrike" cap="none" spc="0" normalizeH="0" baseline="0" dirty="0">
              <a:ln>
                <a:noFill/>
              </a:ln>
              <a:solidFill>
                <a:schemeClr val="accent1">
                  <a:lumMod val="75000"/>
                </a:schemeClr>
              </a:solidFill>
              <a:effectLst/>
              <a:uFillTx/>
              <a:sym typeface="Helvetica Neu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2337002"/>
            <a:ext cx="3318789" cy="3318789"/>
          </a:xfrm>
          <a:prstGeom prst="rect">
            <a:avLst/>
          </a:prstGeom>
        </p:spPr>
      </p:pic>
      <p:sp>
        <p:nvSpPr>
          <p:cNvPr id="7" name="Rectangle 6"/>
          <p:cNvSpPr/>
          <p:nvPr/>
        </p:nvSpPr>
        <p:spPr>
          <a:xfrm>
            <a:off x="1104222" y="5286463"/>
            <a:ext cx="2220686" cy="369328"/>
          </a:xfrm>
          <a:prstGeom prst="rect">
            <a:avLst/>
          </a:prstGeom>
          <a:solidFill>
            <a:schemeClr val="accent1">
              <a:lumMod val="20000"/>
              <a:lumOff val="80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3" name="Picture 2">
            <a:extLst>
              <a:ext uri="{FF2B5EF4-FFF2-40B4-BE49-F238E27FC236}">
                <a16:creationId xmlns:a16="http://schemas.microsoft.com/office/drawing/2014/main" id="{FE4C1389-F05F-4D5F-887C-CEC341060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758" y="2234234"/>
            <a:ext cx="3688883" cy="3524323"/>
          </a:xfrm>
          <a:prstGeom prst="rect">
            <a:avLst/>
          </a:prstGeom>
        </p:spPr>
      </p:pic>
    </p:spTree>
    <p:extLst>
      <p:ext uri="{BB962C8B-B14F-4D97-AF65-F5344CB8AC3E}">
        <p14:creationId xmlns:p14="http://schemas.microsoft.com/office/powerpoint/2010/main" val="236817808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pPr lvl="0"/>
            <a:fld id="{86CB4B4D-7CA3-9044-876B-883B54F8677D}" type="slidenum">
              <a:rPr lang="en-US" smtClean="0"/>
              <a:t>45</a:t>
            </a:fld>
            <a:endParaRPr lang="en-US"/>
          </a:p>
        </p:txBody>
      </p:sp>
      <p:sp>
        <p:nvSpPr>
          <p:cNvPr id="2" name="TextBox 1">
            <a:extLst>
              <a:ext uri="{FF2B5EF4-FFF2-40B4-BE49-F238E27FC236}">
                <a16:creationId xmlns:a16="http://schemas.microsoft.com/office/drawing/2014/main" id="{7960E1DC-5ADB-4071-9E1E-424C697E5AC1}"/>
              </a:ext>
            </a:extLst>
          </p:cNvPr>
          <p:cNvSpPr txBox="1"/>
          <p:nvPr/>
        </p:nvSpPr>
        <p:spPr>
          <a:xfrm>
            <a:off x="150312" y="526093"/>
            <a:ext cx="8329809"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75000"/>
                  </a:schemeClr>
                </a:solidFill>
                <a:effectLst/>
                <a:uFillTx/>
                <a:latin typeface="+mn-lt"/>
                <a:ea typeface="+mn-ea"/>
                <a:cs typeface="+mn-cs"/>
                <a:sym typeface="Helvetica Neue"/>
              </a:rPr>
              <a:t>Change Your Brain Change Your Life</a:t>
            </a:r>
          </a:p>
          <a:p>
            <a:pPr marL="0" marR="0" indent="0" algn="ctr" defTabSz="457200" rtl="0" fontAlgn="auto" latinLnBrk="1" hangingPunct="0">
              <a:lnSpc>
                <a:spcPct val="100000"/>
              </a:lnSpc>
              <a:spcBef>
                <a:spcPts val="0"/>
              </a:spcBef>
              <a:spcAft>
                <a:spcPts val="0"/>
              </a:spcAft>
              <a:buClrTx/>
              <a:buSzTx/>
              <a:buFontTx/>
              <a:buNone/>
              <a:tabLst/>
            </a:pPr>
            <a:r>
              <a:rPr lang="en-US" sz="3600" b="1" dirty="0">
                <a:solidFill>
                  <a:schemeClr val="accent1">
                    <a:lumMod val="75000"/>
                  </a:schemeClr>
                </a:solidFill>
              </a:rPr>
              <a:t>Daniel Amen, MD</a:t>
            </a:r>
            <a:endParaRPr kumimoji="0" lang="en-US" sz="3600" b="1" i="0" u="none" strike="noStrike" cap="none" spc="0" normalizeH="0" baseline="0" dirty="0">
              <a:ln>
                <a:noFill/>
              </a:ln>
              <a:solidFill>
                <a:schemeClr val="accent1">
                  <a:lumMod val="75000"/>
                </a:schemeClr>
              </a:solidFill>
              <a:effectLst/>
              <a:uFillTx/>
              <a:sym typeface="Helvetica Neue"/>
            </a:endParaRPr>
          </a:p>
        </p:txBody>
      </p:sp>
      <p:pic>
        <p:nvPicPr>
          <p:cNvPr id="10" name="Picture 9" descr="A close up of a sign&#10;&#10;Description generated with high confidence">
            <a:extLst>
              <a:ext uri="{FF2B5EF4-FFF2-40B4-BE49-F238E27FC236}">
                <a16:creationId xmlns:a16="http://schemas.microsoft.com/office/drawing/2014/main" id="{E733237F-F598-4530-9CA8-810A35CD8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384" y="4048666"/>
            <a:ext cx="3371525" cy="1954342"/>
          </a:xfrm>
          <a:prstGeom prst="rect">
            <a:avLst/>
          </a:prstGeom>
        </p:spPr>
      </p:pic>
      <p:pic>
        <p:nvPicPr>
          <p:cNvPr id="14" name="Picture 13" descr="A person posing for the camera&#10;&#10;Description generated with very high confidence">
            <a:extLst>
              <a:ext uri="{FF2B5EF4-FFF2-40B4-BE49-F238E27FC236}">
                <a16:creationId xmlns:a16="http://schemas.microsoft.com/office/drawing/2014/main" id="{2E8C0195-4861-40B3-A383-95EAE05BC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384" y="2075273"/>
            <a:ext cx="3371525" cy="1973393"/>
          </a:xfrm>
          <a:prstGeom prst="rect">
            <a:avLst/>
          </a:prstGeom>
        </p:spPr>
      </p:pic>
    </p:spTree>
    <p:extLst>
      <p:ext uri="{BB962C8B-B14F-4D97-AF65-F5344CB8AC3E}">
        <p14:creationId xmlns:p14="http://schemas.microsoft.com/office/powerpoint/2010/main" val="36106062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671" y="124804"/>
            <a:ext cx="6798655" cy="1446550"/>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 Pillars</a:t>
            </a:r>
          </a:p>
        </p:txBody>
      </p:sp>
      <p:sp>
        <p:nvSpPr>
          <p:cNvPr id="6" name="Slide Number Placeholder 5"/>
          <p:cNvSpPr>
            <a:spLocks noGrp="1"/>
          </p:cNvSpPr>
          <p:nvPr>
            <p:ph type="sldNum" sz="quarter" idx="2"/>
          </p:nvPr>
        </p:nvSpPr>
        <p:spPr/>
        <p:txBody>
          <a:bodyPr/>
          <a:lstStyle/>
          <a:p>
            <a:pPr lvl="0"/>
            <a:fld id="{86CB4B4D-7CA3-9044-876B-883B54F8677D}" type="slidenum">
              <a:rPr lang="en-US" smtClean="0"/>
              <a:t>46</a:t>
            </a:fld>
            <a:endParaRPr lang="en-US"/>
          </a:p>
        </p:txBody>
      </p:sp>
      <p:sp>
        <p:nvSpPr>
          <p:cNvPr id="2" name="TextBox 1"/>
          <p:cNvSpPr txBox="1"/>
          <p:nvPr/>
        </p:nvSpPr>
        <p:spPr>
          <a:xfrm>
            <a:off x="596353" y="3786241"/>
            <a:ext cx="8176580" cy="29854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Power of Focus</a:t>
            </a:r>
          </a:p>
          <a:p>
            <a:pPr marL="0" marR="0" indent="0" algn="ctr" defTabSz="457200" rtl="0" fontAlgn="auto" latinLnBrk="1" hangingPunct="0">
              <a:lnSpc>
                <a:spcPct val="100000"/>
              </a:lnSpc>
              <a:spcBef>
                <a:spcPts val="0"/>
              </a:spcBef>
              <a:spcAft>
                <a:spcPts val="0"/>
              </a:spcAft>
              <a:buClrTx/>
              <a:buSzTx/>
              <a:buFontTx/>
              <a:buNone/>
              <a:tabLst/>
            </a:pPr>
            <a:endParaRPr lang="en-US" sz="2000" b="1"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Deepen Self-Awareness</a:t>
            </a:r>
          </a:p>
          <a:p>
            <a:pPr marL="0" marR="0" indent="0" algn="ctr" defTabSz="457200" rtl="0" fontAlgn="auto" latinLnBrk="1" hangingPunct="0">
              <a:lnSpc>
                <a:spcPct val="100000"/>
              </a:lnSpc>
              <a:spcBef>
                <a:spcPts val="0"/>
              </a:spcBef>
              <a:spcAft>
                <a:spcPts val="0"/>
              </a:spcAft>
              <a:buClrTx/>
              <a:buSzTx/>
              <a:buFontTx/>
              <a:buNone/>
              <a:tabLst/>
            </a:pPr>
            <a:endParaRPr lang="en-US" sz="2000" b="1"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Sound Understanding</a:t>
            </a:r>
          </a:p>
          <a:p>
            <a:pPr marL="0" marR="0" indent="0" algn="ctr" defTabSz="457200" rtl="0" fontAlgn="auto" latinLnBrk="1" hangingPunct="0">
              <a:lnSpc>
                <a:spcPct val="100000"/>
              </a:lnSpc>
              <a:spcBef>
                <a:spcPts val="0"/>
              </a:spcBef>
              <a:spcAft>
                <a:spcPts val="0"/>
              </a:spcAft>
              <a:buClrTx/>
              <a:buSzTx/>
              <a:buFontTx/>
              <a:buNone/>
              <a:tabLst/>
            </a:pPr>
            <a:endParaRPr lang="en-US" sz="2000" b="1"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Action/Results</a:t>
            </a:r>
          </a:p>
          <a:p>
            <a:pPr marL="0" marR="0" indent="0" algn="ctr" defTabSz="457200" rtl="0" fontAlgn="auto" latinLnBrk="1" hangingPunct="0">
              <a:lnSpc>
                <a:spcPct val="100000"/>
              </a:lnSpc>
              <a:spcBef>
                <a:spcPts val="0"/>
              </a:spcBef>
              <a:spcAft>
                <a:spcPts val="0"/>
              </a:spcAft>
              <a:buClrTx/>
              <a:buSzTx/>
              <a:buFontTx/>
              <a:buNone/>
              <a:tabLst/>
            </a:pPr>
            <a:endParaRPr lang="en-US" sz="2400" b="1"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endParaRPr lang="en-US" sz="2400" b="1" dirty="0">
              <a:solidFill>
                <a:srgbClr val="000000"/>
              </a:solidFill>
            </a:endParaRPr>
          </a:p>
        </p:txBody>
      </p:sp>
      <p:pic>
        <p:nvPicPr>
          <p:cNvPr id="7" name="Picture 6" descr="A picture containing indoor, window&#10;&#10;Description generated with high confidence">
            <a:extLst>
              <a:ext uri="{FF2B5EF4-FFF2-40B4-BE49-F238E27FC236}">
                <a16:creationId xmlns:a16="http://schemas.microsoft.com/office/drawing/2014/main" id="{764F876D-8064-4AFE-AC5F-3E9FD8A3D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10" y="1760204"/>
            <a:ext cx="2619375" cy="1752600"/>
          </a:xfrm>
          <a:prstGeom prst="rect">
            <a:avLst/>
          </a:prstGeom>
        </p:spPr>
      </p:pic>
    </p:spTree>
    <p:extLst>
      <p:ext uri="{BB962C8B-B14F-4D97-AF65-F5344CB8AC3E}">
        <p14:creationId xmlns:p14="http://schemas.microsoft.com/office/powerpoint/2010/main" val="366321281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jpeg"/>
          <p:cNvPicPr/>
          <p:nvPr/>
        </p:nvPicPr>
        <p:blipFill>
          <a:blip r:embed="rId2">
            <a:extLst/>
          </a:blip>
          <a:stretch>
            <a:fillRect/>
          </a:stretch>
        </p:blipFill>
        <p:spPr>
          <a:xfrm>
            <a:off x="1838973" y="1920467"/>
            <a:ext cx="5558208" cy="4033080"/>
          </a:xfrm>
          <a:prstGeom prst="rect">
            <a:avLst/>
          </a:prstGeom>
          <a:ln w="12700" cap="flat">
            <a:noFill/>
            <a:miter lim="400000"/>
          </a:ln>
          <a:effectLst/>
        </p:spPr>
      </p:pic>
      <p:sp>
        <p:nvSpPr>
          <p:cNvPr id="5" name="Shape 88"/>
          <p:cNvSpPr/>
          <p:nvPr/>
        </p:nvSpPr>
        <p:spPr>
          <a:xfrm>
            <a:off x="288987" y="779002"/>
            <a:ext cx="8658180"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2800" b="1">
                <a:solidFill>
                  <a:srgbClr val="8F5D49"/>
                </a:solidFill>
                <a:latin typeface="Corda"/>
                <a:ea typeface="Corda"/>
                <a:cs typeface="Corda"/>
                <a:sym typeface="Corda"/>
              </a:defRPr>
            </a:lvl1pPr>
          </a:lstStyle>
          <a:p>
            <a:pPr lvl="0">
              <a:defRPr sz="1800" b="0">
                <a:solidFill>
                  <a:srgbClr val="000000"/>
                </a:solidFill>
              </a:defRPr>
            </a:pPr>
            <a:r>
              <a:rPr lang="en-CA" sz="2400" b="1" dirty="0">
                <a:solidFill>
                  <a:schemeClr val="accent1">
                    <a:lumMod val="75000"/>
                  </a:schemeClr>
                </a:solidFill>
              </a:rPr>
              <a:t>YOU HAVE TO CHANGE THE WAY YOU THINK</a:t>
            </a:r>
          </a:p>
          <a:p>
            <a:pPr lvl="0">
              <a:defRPr sz="1800" b="0">
                <a:solidFill>
                  <a:srgbClr val="000000"/>
                </a:solidFill>
              </a:defRPr>
            </a:pPr>
            <a:r>
              <a:rPr lang="en-CA" sz="2400" b="1" dirty="0">
                <a:solidFill>
                  <a:schemeClr val="accent1">
                    <a:lumMod val="75000"/>
                  </a:schemeClr>
                </a:solidFill>
              </a:rPr>
              <a:t> IF YOU WANT DIFFERENT RESULTS</a:t>
            </a:r>
            <a:endParaRPr sz="2400" b="1" dirty="0">
              <a:solidFill>
                <a:schemeClr val="accent1">
                  <a:lumMod val="75000"/>
                </a:schemeClr>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47</a:t>
            </a:fld>
            <a:endParaRPr lang="en-US"/>
          </a:p>
        </p:txBody>
      </p:sp>
    </p:spTree>
    <p:extLst>
      <p:ext uri="{BB962C8B-B14F-4D97-AF65-F5344CB8AC3E}">
        <p14:creationId xmlns:p14="http://schemas.microsoft.com/office/powerpoint/2010/main" val="117184830"/>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4712" y="3287294"/>
            <a:ext cx="7110921" cy="2554545"/>
          </a:xfrm>
          <a:prstGeom prst="rect">
            <a:avLst/>
          </a:prstGeom>
          <a:noFill/>
        </p:spPr>
        <p:txBody>
          <a:bodyPr wrap="square" lIns="91440" tIns="45720" rIns="91440" bIns="45720">
            <a:spAutoFit/>
          </a:bodyPr>
          <a:lstStyle/>
          <a:p>
            <a:pPr algn="ctr"/>
            <a:r>
              <a:rPr lang="en-US" sz="8000" b="0" cap="none" spc="0" dirty="0">
                <a:ln w="0"/>
                <a:solidFill>
                  <a:schemeClr val="accent1">
                    <a:lumMod val="75000"/>
                  </a:schemeClr>
                </a:solidFill>
                <a:effectLst>
                  <a:reflection blurRad="6350" stA="53000" endA="300" endPos="35500" dir="5400000" sy="-90000" algn="bl" rotWithShape="0"/>
                </a:effectLst>
              </a:rPr>
              <a:t>How About You?</a:t>
            </a:r>
          </a:p>
        </p:txBody>
      </p:sp>
      <p:sp>
        <p:nvSpPr>
          <p:cNvPr id="6" name="Slide Number Placeholder 5"/>
          <p:cNvSpPr>
            <a:spLocks noGrp="1"/>
          </p:cNvSpPr>
          <p:nvPr>
            <p:ph type="sldNum" sz="quarter" idx="2"/>
          </p:nvPr>
        </p:nvSpPr>
        <p:spPr/>
        <p:txBody>
          <a:bodyPr/>
          <a:lstStyle/>
          <a:p>
            <a:pPr lvl="0"/>
            <a:fld id="{86CB4B4D-7CA3-9044-876B-883B54F8677D}" type="slidenum">
              <a:rPr lang="en-US" smtClean="0"/>
              <a:t>48</a:t>
            </a:fld>
            <a:endParaRPr lang="en-US"/>
          </a:p>
        </p:txBody>
      </p:sp>
      <p:sp>
        <p:nvSpPr>
          <p:cNvPr id="7" name="Rectangle 6">
            <a:extLst>
              <a:ext uri="{FF2B5EF4-FFF2-40B4-BE49-F238E27FC236}">
                <a16:creationId xmlns:a16="http://schemas.microsoft.com/office/drawing/2014/main" id="{3E4A43AE-983F-4CC3-A98E-3F168610887B}"/>
              </a:ext>
            </a:extLst>
          </p:cNvPr>
          <p:cNvSpPr/>
          <p:nvPr/>
        </p:nvSpPr>
        <p:spPr>
          <a:xfrm>
            <a:off x="1064712" y="777069"/>
            <a:ext cx="7110922" cy="1200329"/>
          </a:xfrm>
          <a:prstGeom prst="rect">
            <a:avLst/>
          </a:prstGeom>
        </p:spPr>
        <p:txBody>
          <a:bodyPr wrap="square">
            <a:spAutoFit/>
          </a:bodyPr>
          <a:lstStyle/>
          <a:p>
            <a:pPr lvl="0" algn="ctr"/>
            <a:r>
              <a:rPr lang="en-US" sz="7200" dirty="0">
                <a:ln w="0"/>
                <a:solidFill>
                  <a:srgbClr val="00B050"/>
                </a:solidFill>
                <a:effectLst>
                  <a:reflection blurRad="6350" stA="53000" endA="300" endPos="35500" dir="5400000" sy="-90000" algn="bl" rotWithShape="0"/>
                </a:effectLst>
              </a:rPr>
              <a:t>Who is This For?</a:t>
            </a:r>
          </a:p>
        </p:txBody>
      </p:sp>
    </p:spTree>
    <p:extLst>
      <p:ext uri="{BB962C8B-B14F-4D97-AF65-F5344CB8AC3E}">
        <p14:creationId xmlns:p14="http://schemas.microsoft.com/office/powerpoint/2010/main" val="242410714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352" y="331968"/>
            <a:ext cx="8176581" cy="1446550"/>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Your Next Step</a:t>
            </a:r>
          </a:p>
        </p:txBody>
      </p:sp>
      <p:sp>
        <p:nvSpPr>
          <p:cNvPr id="5" name="TextBox 4"/>
          <p:cNvSpPr txBox="1"/>
          <p:nvPr/>
        </p:nvSpPr>
        <p:spPr>
          <a:xfrm>
            <a:off x="596353" y="2163247"/>
            <a:ext cx="8229600"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ctr" defTabSz="457200" rtl="0" fontAlgn="auto" latinLnBrk="1" hangingPunct="0">
              <a:lnSpc>
                <a:spcPct val="100000"/>
              </a:lnSpc>
              <a:spcBef>
                <a:spcPts val="0"/>
              </a:spcBef>
              <a:spcAft>
                <a:spcPts val="0"/>
              </a:spcAft>
              <a:buClrTx/>
              <a:buSzTx/>
              <a:tabLst/>
            </a:pPr>
            <a:r>
              <a:rPr lang="en-US" sz="3200" b="1" dirty="0">
                <a:solidFill>
                  <a:srgbClr val="0070C0"/>
                </a:solidFill>
              </a:rPr>
              <a:t>Free Strategy Session</a:t>
            </a:r>
          </a:p>
        </p:txBody>
      </p:sp>
      <p:sp>
        <p:nvSpPr>
          <p:cNvPr id="6" name="Slide Number Placeholder 5"/>
          <p:cNvSpPr>
            <a:spLocks noGrp="1"/>
          </p:cNvSpPr>
          <p:nvPr>
            <p:ph type="sldNum" sz="quarter" idx="2"/>
          </p:nvPr>
        </p:nvSpPr>
        <p:spPr/>
        <p:txBody>
          <a:bodyPr/>
          <a:lstStyle/>
          <a:p>
            <a:pPr lvl="0"/>
            <a:fld id="{86CB4B4D-7CA3-9044-876B-883B54F8677D}" type="slidenum">
              <a:rPr lang="en-US" smtClean="0"/>
              <a:t>49</a:t>
            </a:fld>
            <a:endParaRPr lang="en-US"/>
          </a:p>
        </p:txBody>
      </p:sp>
      <p:sp>
        <p:nvSpPr>
          <p:cNvPr id="2" name="TextBox 1"/>
          <p:cNvSpPr txBox="1"/>
          <p:nvPr/>
        </p:nvSpPr>
        <p:spPr>
          <a:xfrm>
            <a:off x="596353" y="2836804"/>
            <a:ext cx="8176580" cy="30469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Helvetica Neue"/>
              </a:rPr>
              <a:t>Explore Which Program Is Righ</a:t>
            </a:r>
            <a:r>
              <a:rPr lang="en-US" sz="2400" b="1" dirty="0">
                <a:solidFill>
                  <a:srgbClr val="000000"/>
                </a:solidFill>
              </a:rPr>
              <a:t>t for You</a:t>
            </a:r>
          </a:p>
          <a:p>
            <a:pPr marL="0" marR="0" indent="0" algn="ctr" defTabSz="457200" rtl="0" fontAlgn="auto" latinLnBrk="1"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mn-lt"/>
              <a:ea typeface="+mn-ea"/>
              <a:cs typeface="+mn-cs"/>
              <a:sym typeface="Helvetica Neue"/>
            </a:endParaRP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b="1" dirty="0">
                <a:solidFill>
                  <a:srgbClr val="000000"/>
                </a:solidFill>
              </a:rPr>
              <a:t>Thinking Into Results </a:t>
            </a: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latin typeface="+mn-lt"/>
                <a:ea typeface="+mn-ea"/>
                <a:cs typeface="+mn-cs"/>
                <a:sym typeface="Helvetica Neue"/>
              </a:rPr>
              <a:t>Thinking Into Results </a:t>
            </a:r>
            <a:r>
              <a:rPr lang="en-US" sz="2400" b="1" dirty="0">
                <a:solidFill>
                  <a:srgbClr val="000000"/>
                </a:solidFill>
              </a:rPr>
              <a:t>Business - Team Building</a:t>
            </a: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latin typeface="+mn-lt"/>
                <a:ea typeface="+mn-ea"/>
                <a:cs typeface="+mn-cs"/>
                <a:sym typeface="Helvetica Neue"/>
              </a:rPr>
              <a:t>Thinking Into Results </a:t>
            </a:r>
            <a:r>
              <a:rPr lang="en-US" sz="2400" b="1" dirty="0">
                <a:solidFill>
                  <a:srgbClr val="000000"/>
                </a:solidFill>
              </a:rPr>
              <a:t>- Vision Your Future Now</a:t>
            </a: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latin typeface="+mn-lt"/>
                <a:ea typeface="+mn-ea"/>
                <a:cs typeface="+mn-cs"/>
                <a:sym typeface="Helvetica Neue"/>
              </a:rPr>
              <a:t>Thinking Into Results - Financial Mentoring</a:t>
            </a: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b="1" dirty="0">
                <a:solidFill>
                  <a:srgbClr val="000000"/>
                </a:solidFill>
              </a:rPr>
              <a:t>Thinking Into Results – Business Creating </a:t>
            </a:r>
            <a:endParaRPr kumimoji="0" lang="en-US" sz="2400" b="1" i="0" u="none" strike="noStrike" cap="none" spc="0" normalizeH="0" baseline="0" dirty="0">
              <a:ln>
                <a:noFill/>
              </a:ln>
              <a:solidFill>
                <a:srgbClr val="000000"/>
              </a:solidFill>
              <a:effectLst/>
              <a:uFillTx/>
              <a:latin typeface="+mn-lt"/>
              <a:ea typeface="+mn-ea"/>
              <a:cs typeface="+mn-cs"/>
              <a:sym typeface="Helvetica Neue"/>
            </a:endParaRPr>
          </a:p>
          <a:p>
            <a:pPr marL="342900" marR="0" indent="-34290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b="1" dirty="0">
                <a:solidFill>
                  <a:srgbClr val="000000"/>
                </a:solidFill>
              </a:rPr>
              <a:t>Thinking Into Results – Career Path</a:t>
            </a:r>
          </a:p>
        </p:txBody>
      </p:sp>
    </p:spTree>
    <p:extLst>
      <p:ext uri="{BB962C8B-B14F-4D97-AF65-F5344CB8AC3E}">
        <p14:creationId xmlns:p14="http://schemas.microsoft.com/office/powerpoint/2010/main" val="3003640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568592"/>
            <a:ext cx="2177143" cy="2127380"/>
          </a:xfrm>
          <a:prstGeom prst="rect">
            <a:avLst/>
          </a:prstGeom>
        </p:spPr>
      </p:pic>
      <p:sp>
        <p:nvSpPr>
          <p:cNvPr id="7" name="TextBox 6"/>
          <p:cNvSpPr txBox="1"/>
          <p:nvPr/>
        </p:nvSpPr>
        <p:spPr>
          <a:xfrm>
            <a:off x="206829" y="2686134"/>
            <a:ext cx="8262257" cy="9233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rtl="0" latinLnBrk="1" hangingPunct="0"/>
            <a:r>
              <a:rPr lang="en-US" b="1" dirty="0" err="1">
                <a:solidFill>
                  <a:schemeClr val="tx1"/>
                </a:solidFill>
              </a:rPr>
              <a:t>AndreCarnagie</a:t>
            </a:r>
            <a:r>
              <a:rPr lang="en-US" b="1" dirty="0">
                <a:solidFill>
                  <a:schemeClr val="tx1"/>
                </a:solidFill>
              </a:rPr>
              <a:t>, </a:t>
            </a:r>
            <a:r>
              <a:rPr lang="en-US" dirty="0"/>
              <a:t>the first billionaire Challenged </a:t>
            </a:r>
            <a:r>
              <a:rPr lang="en-US" dirty="0" err="1"/>
              <a:t>Napolean</a:t>
            </a:r>
            <a:r>
              <a:rPr lang="en-US" dirty="0"/>
              <a:t> Hill to interview the</a:t>
            </a:r>
          </a:p>
          <a:p>
            <a:pPr algn="ctr" rtl="0" latinLnBrk="1" hangingPunct="0"/>
            <a:r>
              <a:rPr lang="en-US" dirty="0"/>
              <a:t>world’s most successful people in order to create a simple formula that anyone</a:t>
            </a:r>
          </a:p>
          <a:p>
            <a:pPr algn="ctr" rtl="0" latinLnBrk="1" hangingPunct="0"/>
            <a:r>
              <a:rPr lang="en-US" dirty="0"/>
              <a:t>can follow in order to achieve success and become wealthy.</a:t>
            </a:r>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Rectangle 8"/>
          <p:cNvSpPr/>
          <p:nvPr/>
        </p:nvSpPr>
        <p:spPr>
          <a:xfrm>
            <a:off x="3058883" y="5230673"/>
            <a:ext cx="2677885" cy="369332"/>
          </a:xfrm>
          <a:prstGeom prst="rect">
            <a:avLst/>
          </a:prstGeom>
        </p:spPr>
        <p:txBody>
          <a:bodyPr wrap="square">
            <a:spAutoFit/>
          </a:bodyPr>
          <a:lstStyle/>
          <a:p>
            <a:pPr algn="ctr"/>
            <a:endParaRPr lang="en-US" dirty="0"/>
          </a:p>
        </p:txBody>
      </p:sp>
      <p:sp>
        <p:nvSpPr>
          <p:cNvPr id="10" name="Rectangle 9"/>
          <p:cNvSpPr/>
          <p:nvPr/>
        </p:nvSpPr>
        <p:spPr>
          <a:xfrm>
            <a:off x="6302830" y="1901684"/>
            <a:ext cx="2515958" cy="369332"/>
          </a:xfrm>
          <a:prstGeom prst="rect">
            <a:avLst/>
          </a:prstGeom>
        </p:spPr>
        <p:txBody>
          <a:bodyPr wrap="square">
            <a:spAutoFit/>
          </a:bodyPr>
          <a:lstStyle/>
          <a:p>
            <a:endParaRPr lang="en-US" b="1" dirty="0"/>
          </a:p>
        </p:txBody>
      </p:sp>
      <p:sp>
        <p:nvSpPr>
          <p:cNvPr id="6" name="TextBox 5"/>
          <p:cNvSpPr txBox="1"/>
          <p:nvPr/>
        </p:nvSpPr>
        <p:spPr>
          <a:xfrm>
            <a:off x="2710543" y="261257"/>
            <a:ext cx="3331028"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Neue"/>
              </a:rPr>
              <a:t>The Legacy Started Here</a:t>
            </a:r>
          </a:p>
        </p:txBody>
      </p:sp>
      <p:sp>
        <p:nvSpPr>
          <p:cNvPr id="8" name="Arrow: Right 7"/>
          <p:cNvSpPr/>
          <p:nvPr/>
        </p:nvSpPr>
        <p:spPr>
          <a:xfrm rot="5400000">
            <a:off x="3848753" y="4177750"/>
            <a:ext cx="978408" cy="484632"/>
          </a:xfrm>
          <a:prstGeom prst="rightArrow">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65079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WordArt 3"/>
          <p:cNvSpPr>
            <a:spLocks noChangeArrowheads="1" noChangeShapeType="1" noTextEdit="1"/>
          </p:cNvSpPr>
          <p:nvPr/>
        </p:nvSpPr>
        <p:spPr bwMode="auto">
          <a:xfrm>
            <a:off x="1187450" y="2097881"/>
            <a:ext cx="7042150" cy="2560638"/>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type="none" w="sm" len="sm"/>
                  <a:tailEnd type="none" w="sm" len="sm"/>
                </a:ln>
                <a:gradFill rotWithShape="1">
                  <a:gsLst>
                    <a:gs pos="0">
                      <a:srgbClr val="663300"/>
                    </a:gs>
                    <a:gs pos="50000">
                      <a:srgbClr val="FFFF00"/>
                    </a:gs>
                    <a:gs pos="100000">
                      <a:srgbClr val="663300"/>
                    </a:gs>
                  </a:gsLst>
                  <a:lin ang="5400000" scaled="1"/>
                </a:gradFill>
                <a:effectLst>
                  <a:outerShdw blurRad="63500" dist="81320" dir="13119588" algn="ctr" rotWithShape="0">
                    <a:srgbClr val="CC9900">
                      <a:alpha val="74998"/>
                    </a:srgbClr>
                  </a:outerShdw>
                </a:effectLst>
                <a:latin typeface="Impact" charset="0"/>
                <a:ea typeface="Impact" charset="0"/>
                <a:cs typeface="Impact" charset="0"/>
              </a:rPr>
              <a:t>DECISIONS</a:t>
            </a:r>
          </a:p>
        </p:txBody>
      </p:sp>
      <p:sp>
        <p:nvSpPr>
          <p:cNvPr id="2" name="Slide Number Placeholder 1"/>
          <p:cNvSpPr>
            <a:spLocks noGrp="1"/>
          </p:cNvSpPr>
          <p:nvPr>
            <p:ph type="sldNum" sz="quarter" idx="12"/>
          </p:nvPr>
        </p:nvSpPr>
        <p:spPr/>
        <p:txBody>
          <a:bodyPr/>
          <a:lstStyle/>
          <a:p>
            <a:fld id="{DE3D6A6C-70AF-CB4A-BC2A-A475B4613B16}" type="slidenum">
              <a:rPr lang="en-US" smtClean="0"/>
              <a:pPr/>
              <a:t>50</a:t>
            </a:fld>
            <a:endParaRPr lang="en-US"/>
          </a:p>
        </p:txBody>
      </p:sp>
    </p:spTree>
    <p:extLst>
      <p:ext uri="{BB962C8B-B14F-4D97-AF65-F5344CB8AC3E}">
        <p14:creationId xmlns:p14="http://schemas.microsoft.com/office/powerpoint/2010/main" val="213643186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3000" fill="hold"/>
                                        <p:tgtEl>
                                          <p:spTgt spid="117763"/>
                                        </p:tgtEl>
                                        <p:attrNameLst>
                                          <p:attrName>ppt_x</p:attrName>
                                        </p:attrNameLst>
                                      </p:cBhvr>
                                      <p:tavLst>
                                        <p:tav tm="0">
                                          <p:val>
                                            <p:strVal val="#ppt_x-.2"/>
                                          </p:val>
                                        </p:tav>
                                        <p:tav tm="100000">
                                          <p:val>
                                            <p:strVal val="#ppt_x"/>
                                          </p:val>
                                        </p:tav>
                                      </p:tavLst>
                                    </p:anim>
                                    <p:anim calcmode="lin" valueType="num">
                                      <p:cBhvr>
                                        <p:cTn id="8" dur="3000" fill="hold"/>
                                        <p:tgtEl>
                                          <p:spTgt spid="117763"/>
                                        </p:tgtEl>
                                        <p:attrNameLst>
                                          <p:attrName>ppt_y</p:attrName>
                                        </p:attrNameLst>
                                      </p:cBhvr>
                                      <p:tavLst>
                                        <p:tav tm="0">
                                          <p:val>
                                            <p:strVal val="#ppt_y"/>
                                          </p:val>
                                        </p:tav>
                                        <p:tav tm="100000">
                                          <p:val>
                                            <p:strVal val="#ppt_y"/>
                                          </p:val>
                                        </p:tav>
                                      </p:tavLst>
                                    </p:anim>
                                    <p:animEffect transition="in" filter="wipe(right)" prLst="gradientSize: 0.1">
                                      <p:cBhvr>
                                        <p:cTn id="9" dur="30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WordArt 3"/>
          <p:cNvSpPr>
            <a:spLocks noChangeArrowheads="1" noChangeShapeType="1" noTextEdit="1"/>
          </p:cNvSpPr>
          <p:nvPr/>
        </p:nvSpPr>
        <p:spPr bwMode="auto">
          <a:xfrm>
            <a:off x="2971800" y="1445419"/>
            <a:ext cx="2743200" cy="3967162"/>
          </a:xfrm>
          <a:prstGeom prst="rect">
            <a:avLst/>
          </a:prstGeom>
          <a:extLst>
            <a:ext uri="{909E8E84-426E-40DD-AFC4-6F175D3DCCD1}">
              <a14:hiddenFill xmlns:a14="http://schemas.microsoft.com/office/drawing/2010/main">
                <a:solidFill>
                  <a:srgbClr val="003332">
                    <a:alpha val="85097"/>
                  </a:srgbClr>
                </a:solidFill>
              </a14:hiddenFill>
            </a:ext>
          </a:extLst>
        </p:spPr>
        <p:txBody>
          <a:bodyPr wrap="none" fromWordArt="1">
            <a:prstTxWarp prst="textPlain">
              <a:avLst>
                <a:gd name="adj" fmla="val 50000"/>
              </a:avLst>
            </a:prstTxWarp>
          </a:bodyPr>
          <a:lstStyle/>
          <a:p>
            <a:pPr algn="ctr"/>
            <a:r>
              <a:rPr lang="en-US" sz="3600" kern="10" dirty="0">
                <a:ln w="38100">
                  <a:solidFill>
                    <a:schemeClr val="bg1"/>
                  </a:solidFill>
                  <a:round/>
                  <a:headEnd type="none" w="sm" len="sm"/>
                  <a:tailEnd type="none" w="sm" len="sm"/>
                </a:ln>
                <a:solidFill>
                  <a:schemeClr val="tx1"/>
                </a:solidFill>
                <a:effectLst>
                  <a:outerShdw blurRad="63500" dist="63500" dir="13012194" algn="ctr" rotWithShape="0">
                    <a:schemeClr val="tx1">
                      <a:alpha val="74998"/>
                    </a:schemeClr>
                  </a:outerShdw>
                </a:effectLst>
                <a:latin typeface="Impact" charset="0"/>
                <a:ea typeface="Impact" charset="0"/>
                <a:cs typeface="Impact" charset="0"/>
              </a:rPr>
              <a:t>A</a:t>
            </a:r>
          </a:p>
        </p:txBody>
      </p:sp>
      <p:sp>
        <p:nvSpPr>
          <p:cNvPr id="9220" name="WordArt 4"/>
          <p:cNvSpPr>
            <a:spLocks noChangeArrowheads="1" noChangeShapeType="1" noTextEdit="1"/>
          </p:cNvSpPr>
          <p:nvPr/>
        </p:nvSpPr>
        <p:spPr bwMode="auto">
          <a:xfrm>
            <a:off x="990600" y="2020095"/>
            <a:ext cx="7042150" cy="2560637"/>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type="none" w="sm" len="sm"/>
                  <a:tailEnd type="none" w="sm" len="sm"/>
                </a:ln>
                <a:solidFill>
                  <a:schemeClr val="bg1"/>
                </a:solidFill>
                <a:effectLst>
                  <a:outerShdw blurRad="63500" dist="81320" dir="13119588" algn="ctr" rotWithShape="0">
                    <a:srgbClr val="003332">
                      <a:alpha val="74998"/>
                    </a:srgbClr>
                  </a:outerShdw>
                </a:effectLst>
                <a:latin typeface="Impact" charset="0"/>
                <a:ea typeface="Impact" charset="0"/>
                <a:cs typeface="Impact" charset="0"/>
              </a:rPr>
              <a:t>DECISION</a:t>
            </a:r>
          </a:p>
        </p:txBody>
      </p:sp>
      <p:sp>
        <p:nvSpPr>
          <p:cNvPr id="466961" name="WordArt 17"/>
          <p:cNvSpPr>
            <a:spLocks noChangeArrowheads="1" noChangeShapeType="1" noTextEdit="1"/>
          </p:cNvSpPr>
          <p:nvPr/>
        </p:nvSpPr>
        <p:spPr bwMode="auto">
          <a:xfrm>
            <a:off x="3208339" y="511576"/>
            <a:ext cx="2049461" cy="67667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chemeClr val="bg1"/>
                </a:solidFill>
                <a:latin typeface="Impact" charset="0"/>
                <a:ea typeface="Impact" charset="0"/>
                <a:cs typeface="Impact" charset="0"/>
              </a:rPr>
              <a:t>MAKE</a:t>
            </a:r>
          </a:p>
        </p:txBody>
      </p:sp>
      <p:pic>
        <p:nvPicPr>
          <p:cNvPr id="2" name="Picture 1"/>
          <p:cNvPicPr>
            <a:picLocks noChangeAspect="1"/>
          </p:cNvPicPr>
          <p:nvPr/>
        </p:nvPicPr>
        <p:blipFill>
          <a:blip r:embed="rId3"/>
          <a:stretch>
            <a:fillRect/>
          </a:stretch>
        </p:blipFill>
        <p:spPr>
          <a:xfrm>
            <a:off x="2009775" y="430213"/>
            <a:ext cx="5003800" cy="5740400"/>
          </a:xfrm>
          <a:prstGeom prst="rect">
            <a:avLst/>
          </a:prstGeom>
        </p:spPr>
      </p:pic>
      <p:sp>
        <p:nvSpPr>
          <p:cNvPr id="3" name="Slide Number Placeholder 2"/>
          <p:cNvSpPr>
            <a:spLocks noGrp="1"/>
          </p:cNvSpPr>
          <p:nvPr>
            <p:ph type="sldNum" sz="quarter" idx="12"/>
          </p:nvPr>
        </p:nvSpPr>
        <p:spPr/>
        <p:txBody>
          <a:bodyPr/>
          <a:lstStyle/>
          <a:p>
            <a:fld id="{DE3D6A6C-70AF-CB4A-BC2A-A475B4613B16}" type="slidenum">
              <a:rPr lang="en-US" smtClean="0"/>
              <a:pPr/>
              <a:t>51</a:t>
            </a:fld>
            <a:endParaRPr lang="en-US"/>
          </a:p>
        </p:txBody>
      </p:sp>
    </p:spTree>
    <p:extLst>
      <p:ext uri="{BB962C8B-B14F-4D97-AF65-F5344CB8AC3E}">
        <p14:creationId xmlns:p14="http://schemas.microsoft.com/office/powerpoint/2010/main" val="171755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6961"/>
                                        </p:tgtEl>
                                        <p:attrNameLst>
                                          <p:attrName>style.visibility</p:attrName>
                                        </p:attrNameLst>
                                      </p:cBhvr>
                                      <p:to>
                                        <p:strVal val="visible"/>
                                      </p:to>
                                    </p:set>
                                    <p:animEffect transition="in" filter="fade">
                                      <p:cBhvr>
                                        <p:cTn id="7" dur="1000"/>
                                        <p:tgtEl>
                                          <p:spTgt spid="466961"/>
                                        </p:tgtEl>
                                      </p:cBhvr>
                                    </p:animEffect>
                                    <p:anim calcmode="lin" valueType="num">
                                      <p:cBhvr>
                                        <p:cTn id="8" dur="1000" fill="hold"/>
                                        <p:tgtEl>
                                          <p:spTgt spid="466961"/>
                                        </p:tgtEl>
                                        <p:attrNameLst>
                                          <p:attrName>ppt_x</p:attrName>
                                        </p:attrNameLst>
                                      </p:cBhvr>
                                      <p:tavLst>
                                        <p:tav tm="0">
                                          <p:val>
                                            <p:strVal val="#ppt_x"/>
                                          </p:val>
                                        </p:tav>
                                        <p:tav tm="100000">
                                          <p:val>
                                            <p:strVal val="#ppt_x"/>
                                          </p:val>
                                        </p:tav>
                                      </p:tavLst>
                                    </p:anim>
                                    <p:anim calcmode="lin" valueType="num">
                                      <p:cBhvr>
                                        <p:cTn id="9" dur="1000" fill="hold"/>
                                        <p:tgtEl>
                                          <p:spTgt spid="4669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2000" fill="hold"/>
                                        <p:tgtEl>
                                          <p:spTgt spid="9219"/>
                                        </p:tgtEl>
                                        <p:attrNameLst>
                                          <p:attrName>ppt_x</p:attrName>
                                        </p:attrNameLst>
                                      </p:cBhvr>
                                      <p:tavLst>
                                        <p:tav tm="0">
                                          <p:val>
                                            <p:strVal val="#ppt_x"/>
                                          </p:val>
                                        </p:tav>
                                        <p:tav tm="100000">
                                          <p:val>
                                            <p:strVal val="#ppt_x"/>
                                          </p:val>
                                        </p:tav>
                                      </p:tavLst>
                                    </p:anim>
                                    <p:anim calcmode="lin" valueType="num">
                                      <p:cBhvr additive="base">
                                        <p:cTn id="14" dur="2000" fill="hold"/>
                                        <p:tgtEl>
                                          <p:spTgt spid="9219"/>
                                        </p:tgtEl>
                                        <p:attrNameLst>
                                          <p:attrName>ppt_y</p:attrName>
                                        </p:attrNameLst>
                                      </p:cBhvr>
                                      <p:tavLst>
                                        <p:tav tm="0">
                                          <p:val>
                                            <p:strVal val="1+#ppt_h/2"/>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2000" fill="hold"/>
                                        <p:tgtEl>
                                          <p:spTgt spid="9220"/>
                                        </p:tgtEl>
                                        <p:attrNameLst>
                                          <p:attrName>ppt_w</p:attrName>
                                        </p:attrNameLst>
                                      </p:cBhvr>
                                      <p:tavLst>
                                        <p:tav tm="0">
                                          <p:val>
                                            <p:strVal val="#ppt_w*0.70"/>
                                          </p:val>
                                        </p:tav>
                                        <p:tav tm="100000">
                                          <p:val>
                                            <p:strVal val="#ppt_w"/>
                                          </p:val>
                                        </p:tav>
                                      </p:tavLst>
                                    </p:anim>
                                    <p:anim calcmode="lin" valueType="num">
                                      <p:cBhvr>
                                        <p:cTn id="18" dur="2000" fill="hold"/>
                                        <p:tgtEl>
                                          <p:spTgt spid="9220"/>
                                        </p:tgtEl>
                                        <p:attrNameLst>
                                          <p:attrName>ppt_h</p:attrName>
                                        </p:attrNameLst>
                                      </p:cBhvr>
                                      <p:tavLst>
                                        <p:tav tm="0">
                                          <p:val>
                                            <p:strVal val="#ppt_h"/>
                                          </p:val>
                                        </p:tav>
                                        <p:tav tm="100000">
                                          <p:val>
                                            <p:strVal val="#ppt_h"/>
                                          </p:val>
                                        </p:tav>
                                      </p:tavLst>
                                    </p:anim>
                                    <p:animEffect transition="in" filter="fade">
                                      <p:cBhvr>
                                        <p:cTn id="19" dur="2000"/>
                                        <p:tgtEl>
                                          <p:spTgt spid="92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46696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219"/>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19" grpId="1"/>
      <p:bldP spid="9220" grpId="0" animBg="1"/>
      <p:bldP spid="9220" grpId="1"/>
      <p:bldP spid="466961" grpId="0" animBg="1"/>
      <p:bldP spid="46696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52</a:t>
            </a:fld>
            <a:endParaRPr lang="en-US"/>
          </a:p>
        </p:txBody>
      </p:sp>
    </p:spTree>
    <p:extLst>
      <p:ext uri="{BB962C8B-B14F-4D97-AF65-F5344CB8AC3E}">
        <p14:creationId xmlns:p14="http://schemas.microsoft.com/office/powerpoint/2010/main" val="426587832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qdefau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8481"/>
            <a:ext cx="93249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WordArt 3"/>
          <p:cNvSpPr>
            <a:spLocks noChangeArrowheads="1" noChangeShapeType="1" noTextEdit="1"/>
          </p:cNvSpPr>
          <p:nvPr/>
        </p:nvSpPr>
        <p:spPr bwMode="auto">
          <a:xfrm>
            <a:off x="795338" y="3006705"/>
            <a:ext cx="7486650" cy="1150938"/>
          </a:xfrm>
          <a:prstGeom prst="rect">
            <a:avLst/>
          </a:prstGeom>
        </p:spPr>
        <p:txBody>
          <a:bodyPr wrap="none" fromWordArt="1">
            <a:prstTxWarp prst="textPlain">
              <a:avLst>
                <a:gd name="adj" fmla="val 50000"/>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1. I want to be free of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 any financial concerns.</a:t>
            </a:r>
          </a:p>
        </p:txBody>
      </p:sp>
      <p:sp>
        <p:nvSpPr>
          <p:cNvPr id="228356" name="WordArt 4"/>
          <p:cNvSpPr>
            <a:spLocks noChangeArrowheads="1" noChangeShapeType="1" noTextEdit="1"/>
          </p:cNvSpPr>
          <p:nvPr/>
        </p:nvSpPr>
        <p:spPr bwMode="auto">
          <a:xfrm>
            <a:off x="1189037" y="2966367"/>
            <a:ext cx="7467600" cy="1987550"/>
          </a:xfrm>
          <a:prstGeom prst="rect">
            <a:avLst/>
          </a:prstGeom>
        </p:spPr>
        <p:txBody>
          <a:bodyPr wrap="none" fromWordArt="1">
            <a:prstTxWarp prst="textPlain">
              <a:avLst>
                <a:gd name="adj" fmla="val 50000"/>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2. I want to wake up every morning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 enthused about how I am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going to spend my day.</a:t>
            </a:r>
          </a:p>
        </p:txBody>
      </p:sp>
      <p:sp>
        <p:nvSpPr>
          <p:cNvPr id="228357" name="WordArt 5"/>
          <p:cNvSpPr>
            <a:spLocks noChangeArrowheads="1" noChangeShapeType="1" noTextEdit="1"/>
          </p:cNvSpPr>
          <p:nvPr/>
        </p:nvSpPr>
        <p:spPr bwMode="auto">
          <a:xfrm>
            <a:off x="925513" y="2941618"/>
            <a:ext cx="7543800" cy="2432050"/>
          </a:xfrm>
          <a:prstGeom prst="rect">
            <a:avLst/>
          </a:prstGeom>
        </p:spPr>
        <p:txBody>
          <a:bodyPr wrap="none" fromWordArt="1">
            <a:prstTxWarp prst="textPlain">
              <a:avLst>
                <a:gd name="adj" fmla="val 50000"/>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25000" noProof="0" dirty="0">
                <a:ln>
                  <a:noFill/>
                </a:ln>
                <a:solidFill>
                  <a:srgbClr val="FFFFFF"/>
                </a:solidFill>
                <a:effectLst/>
                <a:uLnTx/>
                <a:uFillTx/>
                <a:latin typeface="Raleway" charset="0"/>
                <a:ea typeface="Raleway" charset="0"/>
                <a:cs typeface="Raleway" charset="0"/>
                <a:sym typeface="Helvetica Neue"/>
              </a:rPr>
              <a:t>3. I would like to enjoy daily relationships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25000" noProof="0" dirty="0">
                <a:ln>
                  <a:noFill/>
                </a:ln>
                <a:solidFill>
                  <a:srgbClr val="FFFFFF"/>
                </a:solidFill>
                <a:effectLst/>
                <a:uLnTx/>
                <a:uFillTx/>
                <a:latin typeface="Raleway" charset="0"/>
                <a:ea typeface="Raleway" charset="0"/>
                <a:cs typeface="Raleway" charset="0"/>
                <a:sym typeface="Helvetica Neue"/>
              </a:rPr>
              <a:t> with other men and women who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25000" noProof="0" dirty="0">
                <a:ln>
                  <a:noFill/>
                </a:ln>
                <a:solidFill>
                  <a:srgbClr val="FFFFFF"/>
                </a:solidFill>
                <a:effectLst/>
                <a:uLnTx/>
                <a:uFillTx/>
                <a:latin typeface="Raleway" charset="0"/>
                <a:ea typeface="Raleway" charset="0"/>
                <a:cs typeface="Raleway" charset="0"/>
                <a:sym typeface="Helvetica Neue"/>
              </a:rPr>
              <a:t>are upbeat, enthusiastic and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25000" noProof="0" dirty="0">
                <a:ln>
                  <a:noFill/>
                </a:ln>
                <a:solidFill>
                  <a:srgbClr val="FFFFFF"/>
                </a:solidFill>
                <a:effectLst/>
                <a:uLnTx/>
                <a:uFillTx/>
                <a:latin typeface="Raleway" charset="0"/>
                <a:ea typeface="Raleway" charset="0"/>
                <a:cs typeface="Raleway" charset="0"/>
                <a:sym typeface="Helvetica Neue"/>
              </a:rPr>
              <a:t>creatively productive.</a:t>
            </a:r>
          </a:p>
        </p:txBody>
      </p:sp>
      <p:sp>
        <p:nvSpPr>
          <p:cNvPr id="36874" name="WordArt 7"/>
          <p:cNvSpPr>
            <a:spLocks noChangeArrowheads="1" noChangeShapeType="1" noTextEdit="1"/>
          </p:cNvSpPr>
          <p:nvPr/>
        </p:nvSpPr>
        <p:spPr bwMode="auto">
          <a:xfrm>
            <a:off x="1042988" y="1551494"/>
            <a:ext cx="7239000" cy="1087496"/>
          </a:xfrm>
          <a:prstGeom prst="rect">
            <a:avLst/>
          </a:prstGeom>
        </p:spPr>
        <p:txBody>
          <a:bodyPr wrap="none" fromWordArt="1">
            <a:prstTxWarp prst="textPlain">
              <a:avLst>
                <a:gd name="adj" fmla="val 50000"/>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Can You Relate To These Three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Raleway" charset="0"/>
                <a:ea typeface="Raleway" charset="0"/>
                <a:cs typeface="Raleway" charset="0"/>
                <a:sym typeface="Helvetica Neue"/>
              </a:rPr>
              <a:t> Lifestyle Desires?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3D6A6C-70AF-CB4A-BC2A-A475B4613B16}" type="slidenum">
              <a:rPr kumimoji="0" lang="en-US" sz="1800" b="0"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5718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iterate type="lt">
                                    <p:tmPct val="0"/>
                                  </p:iterate>
                                  <p:childTnLst>
                                    <p:set>
                                      <p:cBhvr>
                                        <p:cTn id="6" dur="1" fill="hold">
                                          <p:stCondLst>
                                            <p:cond delay="0"/>
                                          </p:stCondLst>
                                        </p:cTn>
                                        <p:tgtEl>
                                          <p:spTgt spid="228355"/>
                                        </p:tgtEl>
                                        <p:attrNameLst>
                                          <p:attrName>style.visibility</p:attrName>
                                        </p:attrNameLst>
                                      </p:cBhvr>
                                      <p:to>
                                        <p:strVal val="visible"/>
                                      </p:to>
                                    </p:set>
                                    <p:animEffect transition="in" filter="fade">
                                      <p:cBhvr>
                                        <p:cTn id="7" dur="2000"/>
                                        <p:tgtEl>
                                          <p:spTgt spid="228355"/>
                                        </p:tgtEl>
                                      </p:cBhvr>
                                    </p:animEffect>
                                    <p:anim calcmode="lin" valueType="num">
                                      <p:cBhvr>
                                        <p:cTn id="8" dur="2000" fill="hold"/>
                                        <p:tgtEl>
                                          <p:spTgt spid="228355"/>
                                        </p:tgtEl>
                                        <p:attrNameLst>
                                          <p:attrName>ppt_x</p:attrName>
                                        </p:attrNameLst>
                                      </p:cBhvr>
                                      <p:tavLst>
                                        <p:tav tm="0">
                                          <p:val>
                                            <p:strVal val="#ppt_x"/>
                                          </p:val>
                                        </p:tav>
                                        <p:tav tm="100000">
                                          <p:val>
                                            <p:strVal val="#ppt_x"/>
                                          </p:val>
                                        </p:tav>
                                      </p:tavLst>
                                    </p:anim>
                                    <p:anim calcmode="lin" valueType="num">
                                      <p:cBhvr>
                                        <p:cTn id="9" dur="2000" fill="hold"/>
                                        <p:tgtEl>
                                          <p:spTgt spid="2283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2000"/>
                                        <p:tgtEl>
                                          <p:spTgt spid="228355"/>
                                        </p:tgtEl>
                                      </p:cBhvr>
                                    </p:animEffect>
                                    <p:set>
                                      <p:cBhvr>
                                        <p:cTn id="14" dur="1" fill="hold">
                                          <p:stCondLst>
                                            <p:cond delay="1999"/>
                                          </p:stCondLst>
                                        </p:cTn>
                                        <p:tgtEl>
                                          <p:spTgt spid="228355"/>
                                        </p:tgtEl>
                                        <p:attrNameLst>
                                          <p:attrName>style.visibility</p:attrName>
                                        </p:attrNameLst>
                                      </p:cBhvr>
                                      <p:to>
                                        <p:strVal val="hidden"/>
                                      </p:to>
                                    </p:set>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228356"/>
                                        </p:tgtEl>
                                        <p:attrNameLst>
                                          <p:attrName>style.visibility</p:attrName>
                                        </p:attrNameLst>
                                      </p:cBhvr>
                                      <p:to>
                                        <p:strVal val="visible"/>
                                      </p:to>
                                    </p:set>
                                    <p:animEffect transition="in" filter="fade">
                                      <p:cBhvr>
                                        <p:cTn id="17" dur="2000"/>
                                        <p:tgtEl>
                                          <p:spTgt spid="228356"/>
                                        </p:tgtEl>
                                      </p:cBhvr>
                                    </p:animEffect>
                                    <p:anim calcmode="lin" valueType="num">
                                      <p:cBhvr>
                                        <p:cTn id="18" dur="2000" fill="hold"/>
                                        <p:tgtEl>
                                          <p:spTgt spid="228356"/>
                                        </p:tgtEl>
                                        <p:attrNameLst>
                                          <p:attrName>ppt_x</p:attrName>
                                        </p:attrNameLst>
                                      </p:cBhvr>
                                      <p:tavLst>
                                        <p:tav tm="0">
                                          <p:val>
                                            <p:strVal val="#ppt_x"/>
                                          </p:val>
                                        </p:tav>
                                        <p:tav tm="100000">
                                          <p:val>
                                            <p:strVal val="#ppt_x"/>
                                          </p:val>
                                        </p:tav>
                                      </p:tavLst>
                                    </p:anim>
                                    <p:anim calcmode="lin" valueType="num">
                                      <p:cBhvr>
                                        <p:cTn id="19" dur="2000" fill="hold"/>
                                        <p:tgtEl>
                                          <p:spTgt spid="22835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iterate type="lt">
                                    <p:tmPct val="0"/>
                                  </p:iterate>
                                  <p:childTnLst>
                                    <p:animEffect transition="out" filter="fade">
                                      <p:cBhvr>
                                        <p:cTn id="23" dur="2000"/>
                                        <p:tgtEl>
                                          <p:spTgt spid="228356"/>
                                        </p:tgtEl>
                                      </p:cBhvr>
                                    </p:animEffect>
                                    <p:set>
                                      <p:cBhvr>
                                        <p:cTn id="24" dur="1" fill="hold">
                                          <p:stCondLst>
                                            <p:cond delay="1999"/>
                                          </p:stCondLst>
                                        </p:cTn>
                                        <p:tgtEl>
                                          <p:spTgt spid="228356"/>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28357"/>
                                        </p:tgtEl>
                                        <p:attrNameLst>
                                          <p:attrName>style.visibility</p:attrName>
                                        </p:attrNameLst>
                                      </p:cBhvr>
                                      <p:to>
                                        <p:strVal val="visible"/>
                                      </p:to>
                                    </p:set>
                                    <p:animEffect transition="in" filter="fade">
                                      <p:cBhvr>
                                        <p:cTn id="27" dur="2000"/>
                                        <p:tgtEl>
                                          <p:spTgt spid="228357"/>
                                        </p:tgtEl>
                                      </p:cBhvr>
                                    </p:animEffect>
                                    <p:anim calcmode="lin" valueType="num">
                                      <p:cBhvr>
                                        <p:cTn id="28" dur="2000" fill="hold"/>
                                        <p:tgtEl>
                                          <p:spTgt spid="228357"/>
                                        </p:tgtEl>
                                        <p:attrNameLst>
                                          <p:attrName>ppt_x</p:attrName>
                                        </p:attrNameLst>
                                      </p:cBhvr>
                                      <p:tavLst>
                                        <p:tav tm="0">
                                          <p:val>
                                            <p:strVal val="#ppt_x"/>
                                          </p:val>
                                        </p:tav>
                                        <p:tav tm="100000">
                                          <p:val>
                                            <p:strVal val="#ppt_x"/>
                                          </p:val>
                                        </p:tav>
                                      </p:tavLst>
                                    </p:anim>
                                    <p:anim calcmode="lin" valueType="num">
                                      <p:cBhvr>
                                        <p:cTn id="29" dur="2000" fill="hold"/>
                                        <p:tgtEl>
                                          <p:spTgt spid="2283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5" grpId="1"/>
      <p:bldP spid="228356" grpId="0"/>
      <p:bldP spid="228356" grpId="1"/>
      <p:bldP spid="2283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0" y="548481"/>
            <a:ext cx="9220200" cy="5761038"/>
          </a:xfrm>
          <a:prstGeom prst="rect">
            <a:avLst/>
          </a:prstGeom>
          <a:solidFill>
            <a:schemeClr val="tx1"/>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09603" name="Group 3"/>
          <p:cNvGrpSpPr>
            <a:grpSpLocks/>
          </p:cNvGrpSpPr>
          <p:nvPr/>
        </p:nvGrpSpPr>
        <p:grpSpPr bwMode="auto">
          <a:xfrm>
            <a:off x="538163" y="867569"/>
            <a:ext cx="8297862" cy="5249862"/>
            <a:chOff x="336" y="240"/>
            <a:chExt cx="5184" cy="3936"/>
          </a:xfrm>
        </p:grpSpPr>
        <p:sp>
          <p:nvSpPr>
            <p:cNvPr id="409604" name="Rectangle 4"/>
            <p:cNvSpPr>
              <a:spLocks noChangeArrowheads="1"/>
            </p:cNvSpPr>
            <p:nvPr/>
          </p:nvSpPr>
          <p:spPr bwMode="auto">
            <a:xfrm>
              <a:off x="336" y="240"/>
              <a:ext cx="5184" cy="3936"/>
            </a:xfrm>
            <a:prstGeom prst="rect">
              <a:avLst/>
            </a:prstGeom>
            <a:noFill/>
            <a:ln w="76200" cmpd="tri">
              <a:solidFill>
                <a:srgbClr val="CB9763"/>
              </a:solidFill>
              <a:miter lim="800000"/>
              <a:headEnd/>
              <a:tailEnd/>
            </a:ln>
            <a:effectLst/>
            <a:extLst>
              <a:ext uri="{909E8E84-426E-40DD-AFC4-6F175D3DCCD1}">
                <a14:hiddenFill xmlns:a14="http://schemas.microsoft.com/office/drawing/2010/main">
                  <a:gradFill rotWithShape="1">
                    <a:gsLst>
                      <a:gs pos="0">
                        <a:schemeClr val="accent1"/>
                      </a:gs>
                      <a:gs pos="50000">
                        <a:srgbClr val="2C666A"/>
                      </a:gs>
                      <a:gs pos="100000">
                        <a:schemeClr val="accent1"/>
                      </a:gs>
                    </a:gsLst>
                    <a:lin ang="27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09605" name="Picture 5" descr="55YrBPlogo031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 y="240"/>
              <a:ext cx="5130" cy="3878"/>
            </a:xfrm>
            <a:prstGeom prst="rect">
              <a:avLst/>
            </a:prstGeom>
            <a:noFill/>
            <a:ln w="9525">
              <a:solidFill>
                <a:srgbClr val="CB976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accent2">
                        <a:alpha val="74998"/>
                      </a:schemeClr>
                    </a:outerShdw>
                  </a:effectLst>
                </a14:hiddenEffects>
              </a:ext>
            </a:extLst>
          </p:spPr>
        </p:pic>
      </p:grpSp>
      <p:sp>
        <p:nvSpPr>
          <p:cNvPr id="2" name="Slide Number Placeholder 1"/>
          <p:cNvSpPr>
            <a:spLocks noGrp="1"/>
          </p:cNvSpPr>
          <p:nvPr>
            <p:ph type="sldNum" sz="quarter" idx="12"/>
          </p:nvPr>
        </p:nvSpPr>
        <p:spPr/>
        <p:txBody>
          <a:bodyPr/>
          <a:lstStyle/>
          <a:p>
            <a:fld id="{DE3D6A6C-70AF-CB4A-BC2A-A475B4613B16}" type="slidenum">
              <a:rPr lang="en-US" smtClean="0"/>
              <a:pPr/>
              <a:t>54</a:t>
            </a:fld>
            <a:endParaRPr lang="en-US"/>
          </a:p>
        </p:txBody>
      </p:sp>
    </p:spTree>
    <p:extLst>
      <p:ext uri="{BB962C8B-B14F-4D97-AF65-F5344CB8AC3E}">
        <p14:creationId xmlns:p14="http://schemas.microsoft.com/office/powerpoint/2010/main" val="3036098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2"/>
          </p:nvPr>
        </p:nvSpPr>
        <p:spPr/>
        <p:txBody>
          <a:bodyPr/>
          <a:lstStyle/>
          <a:p>
            <a:pPr lvl="0"/>
            <a:fld id="{86CB4B4D-7CA3-9044-876B-883B54F8677D}" type="slidenum">
              <a:rPr lang="en-US" smtClean="0"/>
              <a:t>55</a:t>
            </a:fld>
            <a:endParaRPr lang="en-US"/>
          </a:p>
        </p:txBody>
      </p:sp>
    </p:spTree>
    <p:extLst>
      <p:ext uri="{BB962C8B-B14F-4D97-AF65-F5344CB8AC3E}">
        <p14:creationId xmlns:p14="http://schemas.microsoft.com/office/powerpoint/2010/main" val="365519419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075"/>
            <a:ext cx="8229600" cy="1083122"/>
          </a:xfrm>
        </p:spPr>
        <p:txBody>
          <a:bodyPr/>
          <a:lstStyle/>
          <a:p>
            <a:r>
              <a:rPr lang="en-US" dirty="0"/>
              <a:t>Step By Step TIR Program</a:t>
            </a:r>
          </a:p>
        </p:txBody>
      </p:sp>
      <p:sp>
        <p:nvSpPr>
          <p:cNvPr id="7" name="Text Placeholder 6"/>
          <p:cNvSpPr>
            <a:spLocks noGrp="1"/>
          </p:cNvSpPr>
          <p:nvPr>
            <p:ph type="body" idx="1"/>
          </p:nvPr>
        </p:nvSpPr>
        <p:spPr>
          <a:xfrm>
            <a:off x="120581" y="953037"/>
            <a:ext cx="8892790" cy="5447763"/>
          </a:xfrm>
        </p:spPr>
        <p:txBody>
          <a:bodyPr/>
          <a:lstStyle/>
          <a:p>
            <a:pPr>
              <a:buFont typeface="Wingdings" panose="05000000000000000000" pitchFamily="2" charset="2"/>
              <a:buChar char="Ø"/>
            </a:pPr>
            <a:r>
              <a:rPr lang="en-US" sz="2000" dirty="0"/>
              <a:t>Six Month Program-Life Time Resource </a:t>
            </a:r>
            <a:r>
              <a:rPr lang="en-US" sz="1600" dirty="0"/>
              <a:t>(Digital or DVD)</a:t>
            </a:r>
          </a:p>
          <a:p>
            <a:pPr lvl="2">
              <a:buFont typeface="Wingdings" panose="05000000000000000000" pitchFamily="2" charset="2"/>
              <a:buChar char="v"/>
            </a:pPr>
            <a:r>
              <a:rPr lang="en-US" sz="2000" dirty="0"/>
              <a:t>12 Lessons with Workbook and Lesson Worksheets</a:t>
            </a:r>
          </a:p>
          <a:p>
            <a:pPr lvl="2">
              <a:buFont typeface="Wingdings" panose="05000000000000000000" pitchFamily="2" charset="2"/>
              <a:buChar char="v"/>
            </a:pPr>
            <a:r>
              <a:rPr lang="en-US" sz="2000" dirty="0"/>
              <a:t>Recorded Audio Lessons MP3’s </a:t>
            </a:r>
          </a:p>
          <a:p>
            <a:pPr>
              <a:buFont typeface="Wingdings" panose="05000000000000000000" pitchFamily="2" charset="2"/>
              <a:buChar char="Ø"/>
            </a:pPr>
            <a:r>
              <a:rPr lang="en-US" sz="2000" dirty="0"/>
              <a:t>12 Facilitation / Sessions-every two weeks</a:t>
            </a:r>
          </a:p>
          <a:p>
            <a:pPr marL="0" indent="0">
              <a:buNone/>
            </a:pPr>
            <a:r>
              <a:rPr lang="en-US" sz="2000" dirty="0"/>
              <a:t> </a:t>
            </a:r>
          </a:p>
          <a:p>
            <a:pPr>
              <a:buFont typeface="Wingdings" panose="05000000000000000000" pitchFamily="2" charset="2"/>
              <a:buChar char="Ø"/>
            </a:pPr>
            <a:r>
              <a:rPr lang="en-US" sz="2000" dirty="0"/>
              <a:t>6 Monthly Q &amp; A Live and Recorded Webinar Sessions</a:t>
            </a:r>
          </a:p>
          <a:p>
            <a:pPr marL="0" indent="0">
              <a:buNone/>
            </a:pPr>
            <a:endParaRPr lang="en-US" sz="2000" dirty="0"/>
          </a:p>
          <a:p>
            <a:pPr>
              <a:buFont typeface="Wingdings" panose="05000000000000000000" pitchFamily="2" charset="2"/>
              <a:buChar char="Ø"/>
            </a:pPr>
            <a:r>
              <a:rPr lang="en-US" sz="2000" dirty="0"/>
              <a:t>Email and Text Support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1 Year Membership to PRAXIS-Beyond the Mind’s Eye Learning</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Master Mind Community-Network Of Like Minded  Individuals to support your journey in life-Private Facebook Page</a:t>
            </a:r>
          </a:p>
          <a:p>
            <a:endParaRPr lang="en-US" sz="2800"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56</a:t>
            </a:fld>
            <a:endParaRPr lang="en-US"/>
          </a:p>
        </p:txBody>
      </p:sp>
    </p:spTree>
    <p:extLst>
      <p:ext uri="{BB962C8B-B14F-4D97-AF65-F5344CB8AC3E}">
        <p14:creationId xmlns:p14="http://schemas.microsoft.com/office/powerpoint/2010/main" val="2626832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down)">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down)">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down)">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jpeg"/>
          <p:cNvPicPr/>
          <p:nvPr/>
        </p:nvPicPr>
        <p:blipFill>
          <a:blip r:embed="rId2">
            <a:extLst/>
          </a:blip>
          <a:stretch>
            <a:fillRect/>
          </a:stretch>
        </p:blipFill>
        <p:spPr>
          <a:xfrm>
            <a:off x="2008837" y="1782557"/>
            <a:ext cx="5558208" cy="4033080"/>
          </a:xfrm>
          <a:prstGeom prst="rect">
            <a:avLst/>
          </a:prstGeom>
          <a:ln w="12700" cap="flat">
            <a:noFill/>
            <a:miter lim="400000"/>
          </a:ln>
          <a:effectLst/>
        </p:spPr>
      </p:pic>
      <p:sp>
        <p:nvSpPr>
          <p:cNvPr id="5" name="Shape 88"/>
          <p:cNvSpPr/>
          <p:nvPr/>
        </p:nvSpPr>
        <p:spPr>
          <a:xfrm>
            <a:off x="225487" y="944102"/>
            <a:ext cx="865818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2800" b="1">
                <a:solidFill>
                  <a:srgbClr val="8F5D49"/>
                </a:solidFill>
                <a:latin typeface="Corda"/>
                <a:ea typeface="Corda"/>
                <a:cs typeface="Corda"/>
                <a:sym typeface="Corda"/>
              </a:defRPr>
            </a:lvl1pPr>
          </a:lstStyle>
          <a:p>
            <a:pPr lvl="0">
              <a:defRPr sz="1800" b="0">
                <a:solidFill>
                  <a:srgbClr val="000000"/>
                </a:solidFill>
              </a:defRPr>
            </a:pPr>
            <a:r>
              <a:rPr lang="en-CA" sz="4400" b="1" dirty="0">
                <a:solidFill>
                  <a:srgbClr val="8F5D49"/>
                </a:solidFill>
              </a:rPr>
              <a:t>THIS IS A PARADIGM BUSTER!</a:t>
            </a:r>
            <a:endParaRPr sz="4400" b="1" dirty="0">
              <a:solidFill>
                <a:srgbClr val="8F5D49"/>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57</a:t>
            </a:fld>
            <a:endParaRPr lang="en-US"/>
          </a:p>
        </p:txBody>
      </p:sp>
    </p:spTree>
    <p:extLst>
      <p:ext uri="{BB962C8B-B14F-4D97-AF65-F5344CB8AC3E}">
        <p14:creationId xmlns:p14="http://schemas.microsoft.com/office/powerpoint/2010/main" val="52478057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pPr lvl="0"/>
            <a:fld id="{86CB4B4D-7CA3-9044-876B-883B54F8677D}" type="slidenum">
              <a:rPr lang="en-US" smtClean="0"/>
              <a:t>58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29805013"/>
              </p:ext>
            </p:extLst>
          </p:nvPr>
        </p:nvGraphicFramePr>
        <p:xfrm>
          <a:off x="799649" y="1665514"/>
          <a:ext cx="2711800" cy="3206069"/>
        </p:xfrm>
        <a:graphic>
          <a:graphicData uri="http://schemas.openxmlformats.org/presentationml/2006/ole">
            <mc:AlternateContent xmlns:mc="http://schemas.openxmlformats.org/markup-compatibility/2006">
              <mc:Choice xmlns:v="urn:schemas-microsoft-com:vml" Requires="v">
                <p:oleObj spid="_x0000_s32799" name="Acrobat Document" r:id="rId3" imgW="5800649" imgH="6857798" progId="AcroExch.Document.7">
                  <p:embed/>
                </p:oleObj>
              </mc:Choice>
              <mc:Fallback>
                <p:oleObj name="Acrobat Document" r:id="rId3" imgW="5800649" imgH="6857798" progId="AcroExch.Document.7">
                  <p:embed/>
                  <p:pic>
                    <p:nvPicPr>
                      <p:cNvPr id="0" name=""/>
                      <p:cNvPicPr/>
                      <p:nvPr/>
                    </p:nvPicPr>
                    <p:blipFill>
                      <a:blip r:embed="rId4"/>
                      <a:stretch>
                        <a:fillRect/>
                      </a:stretch>
                    </p:blipFill>
                    <p:spPr>
                      <a:xfrm>
                        <a:off x="799649" y="1665514"/>
                        <a:ext cx="2711800" cy="3206069"/>
                      </a:xfrm>
                      <a:prstGeom prst="rect">
                        <a:avLst/>
                      </a:prstGeom>
                    </p:spPr>
                  </p:pic>
                </p:oleObj>
              </mc:Fallback>
            </mc:AlternateContent>
          </a:graphicData>
        </a:graphic>
      </p:graphicFrame>
      <p:sp>
        <p:nvSpPr>
          <p:cNvPr id="6" name="TextBox 5"/>
          <p:cNvSpPr txBox="1"/>
          <p:nvPr/>
        </p:nvSpPr>
        <p:spPr>
          <a:xfrm>
            <a:off x="3511449" y="1975888"/>
            <a:ext cx="5366656" cy="25853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1" hangingPunct="0">
              <a:lnSpc>
                <a:spcPct val="100000"/>
              </a:lnSpc>
              <a:spcBef>
                <a:spcPts val="0"/>
              </a:spcBef>
              <a:spcAft>
                <a:spcPts val="0"/>
              </a:spcAft>
              <a:buClrTx/>
              <a:buSzTx/>
              <a:buFontTx/>
              <a:buNone/>
              <a:tabLst/>
            </a:pPr>
            <a:r>
              <a:rPr kumimoji="0" lang="en-US" sz="1800" b="1" i="0" u="sng" strike="noStrike" cap="none" spc="0" normalizeH="0" baseline="0" dirty="0">
                <a:ln>
                  <a:noFill/>
                </a:ln>
                <a:solidFill>
                  <a:schemeClr val="tx1"/>
                </a:solidFill>
                <a:effectLst/>
                <a:uFillTx/>
                <a:latin typeface="+mn-lt"/>
                <a:ea typeface="+mn-ea"/>
                <a:cs typeface="+mn-cs"/>
                <a:sym typeface="Helvetica Neue"/>
              </a:rPr>
              <a:t>Overall Benefits:</a:t>
            </a:r>
          </a:p>
          <a:p>
            <a:pPr marL="0" marR="0" indent="0" algn="just" defTabSz="457200" rtl="0" fontAlgn="auto" latinLnBrk="1" hangingPunct="0">
              <a:lnSpc>
                <a:spcPct val="100000"/>
              </a:lnSpc>
              <a:spcBef>
                <a:spcPts val="0"/>
              </a:spcBef>
              <a:spcAft>
                <a:spcPts val="0"/>
              </a:spcAft>
              <a:buClrTx/>
              <a:buSzTx/>
              <a:buFontTx/>
              <a:buNone/>
              <a:tabLst/>
            </a:pPr>
            <a:endParaRPr kumimoji="0" lang="en-US" sz="1800" b="1" i="0" u="sng" strike="noStrike" cap="none" spc="0" normalizeH="0" baseline="0" dirty="0">
              <a:ln>
                <a:noFill/>
              </a:ln>
              <a:solidFill>
                <a:schemeClr val="tx1"/>
              </a:solidFill>
              <a:effectLst/>
              <a:uFillTx/>
              <a:latin typeface="+mn-lt"/>
              <a:ea typeface="+mn-ea"/>
              <a:cs typeface="+mn-cs"/>
              <a:sym typeface="Helvetica Neue"/>
            </a:endParaRPr>
          </a:p>
          <a:p>
            <a:pPr marL="0" marR="0" indent="0" algn="just" defTabSz="457200" rtl="0" fontAlgn="auto" latinLnBrk="1" hangingPunct="0">
              <a:lnSpc>
                <a:spcPct val="100000"/>
              </a:lnSpc>
              <a:spcBef>
                <a:spcPts val="0"/>
              </a:spcBef>
              <a:spcAft>
                <a:spcPts val="0"/>
              </a:spcAft>
              <a:buClrTx/>
              <a:buSzTx/>
              <a:buFontTx/>
              <a:buNone/>
              <a:tabLst/>
            </a:pPr>
            <a:r>
              <a:rPr lang="en-US" dirty="0">
                <a:solidFill>
                  <a:srgbClr val="000000"/>
                </a:solidFill>
              </a:rPr>
              <a:t>Creates a culture that promotes employee growth</a:t>
            </a:r>
          </a:p>
          <a:p>
            <a:pPr marL="0" marR="0" indent="0" algn="just" defTabSz="457200" rtl="0" fontAlgn="auto" latinLnBrk="1" hangingPunct="0">
              <a:lnSpc>
                <a:spcPct val="100000"/>
              </a:lnSpc>
              <a:spcBef>
                <a:spcPts val="0"/>
              </a:spcBef>
              <a:spcAft>
                <a:spcPts val="0"/>
              </a:spcAft>
              <a:buClrTx/>
              <a:buSzTx/>
              <a:buFontTx/>
              <a:buNone/>
              <a:tabLst/>
            </a:pPr>
            <a:r>
              <a:rPr lang="en-US" dirty="0">
                <a:solidFill>
                  <a:srgbClr val="000000"/>
                </a:solidFill>
              </a:rPr>
              <a:t>in a positive environment where they feel supported and like they are a major contributor to the organization-no matter what position they hold.  It allows </a:t>
            </a:r>
          </a:p>
          <a:p>
            <a:pPr marL="0" marR="0" indent="0" algn="just" defTabSz="457200" rtl="0" fontAlgn="auto" latinLnBrk="1" hangingPunct="0">
              <a:lnSpc>
                <a:spcPct val="100000"/>
              </a:lnSpc>
              <a:spcBef>
                <a:spcPts val="0"/>
              </a:spcBef>
              <a:spcAft>
                <a:spcPts val="0"/>
              </a:spcAft>
              <a:buClrTx/>
              <a:buSzTx/>
              <a:buFontTx/>
              <a:buNone/>
              <a:tabLst/>
            </a:pPr>
            <a:r>
              <a:rPr lang="en-US" dirty="0">
                <a:solidFill>
                  <a:srgbClr val="000000"/>
                </a:solidFill>
              </a:rPr>
              <a:t>your organization to create desired results. </a:t>
            </a:r>
          </a:p>
          <a:p>
            <a:pPr marL="0" marR="0" indent="0" algn="just"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a:p>
            <a:pPr marL="0" marR="0" indent="0" algn="just" defTabSz="457200" rtl="0" fontAlgn="auto" latinLnBrk="1" hangingPunct="0">
              <a:lnSpc>
                <a:spcPct val="100000"/>
              </a:lnSpc>
              <a:spcBef>
                <a:spcPts val="0"/>
              </a:spcBef>
              <a:spcAft>
                <a:spcPts val="0"/>
              </a:spcAft>
              <a:buClrTx/>
              <a:buSzTx/>
              <a:buFontTx/>
              <a:buNone/>
              <a:tabLst/>
            </a:pPr>
            <a:r>
              <a:rPr lang="en-US" dirty="0">
                <a:solidFill>
                  <a:srgbClr val="000000"/>
                </a:solidFill>
              </a:rPr>
              <a:t>TIR creates leaders…that get results…</a:t>
            </a:r>
            <a:r>
              <a:rPr kumimoji="0" lang="en-US" sz="1800" b="0" i="0" u="none" strike="noStrike" cap="none" spc="0" normalizeH="0" baseline="0" dirty="0">
                <a:ln>
                  <a:noFill/>
                </a:ln>
                <a:solidFill>
                  <a:srgbClr val="000000"/>
                </a:solidFill>
                <a:effectLst/>
                <a:uFillTx/>
                <a:latin typeface="+mn-lt"/>
                <a:ea typeface="+mn-ea"/>
                <a:cs typeface="+mn-cs"/>
                <a:sym typeface="Helvetica Neue"/>
              </a:rPr>
              <a:t> </a:t>
            </a:r>
          </a:p>
        </p:txBody>
      </p:sp>
      <p:sp>
        <p:nvSpPr>
          <p:cNvPr id="2" name="Text Placeholder 1"/>
          <p:cNvSpPr>
            <a:spLocks noGrp="1"/>
          </p:cNvSpPr>
          <p:nvPr>
            <p:ph type="body" idx="4294967295"/>
          </p:nvPr>
        </p:nvSpPr>
        <p:spPr/>
        <p:txBody>
          <a:bodyPr/>
          <a:lstStyle/>
          <a:p>
            <a:endParaRPr lang="en-US"/>
          </a:p>
        </p:txBody>
      </p:sp>
    </p:spTree>
    <p:extLst>
      <p:ext uri="{BB962C8B-B14F-4D97-AF65-F5344CB8AC3E}">
        <p14:creationId xmlns:p14="http://schemas.microsoft.com/office/powerpoint/2010/main" val="223131832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59</a:t>
            </a:fld>
            <a:endParaRPr lang="en-US"/>
          </a:p>
        </p:txBody>
      </p:sp>
      <p:sp>
        <p:nvSpPr>
          <p:cNvPr id="3" name="TextBox 2"/>
          <p:cNvSpPr txBox="1"/>
          <p:nvPr/>
        </p:nvSpPr>
        <p:spPr>
          <a:xfrm>
            <a:off x="789140" y="1427967"/>
            <a:ext cx="7528142" cy="34778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Helvetica Neue"/>
              </a:rPr>
              <a:t>Welcome the Webinar  </a:t>
            </a:r>
          </a:p>
          <a:p>
            <a:pPr marL="0" marR="0" indent="0" algn="ctr" defTabSz="457200" rtl="0" fontAlgn="auto" latinLnBrk="1" hangingPunct="0">
              <a:lnSpc>
                <a:spcPct val="100000"/>
              </a:lnSpc>
              <a:spcBef>
                <a:spcPts val="0"/>
              </a:spcBef>
              <a:spcAft>
                <a:spcPts val="0"/>
              </a:spcAft>
              <a:buClrTx/>
              <a:buSzTx/>
              <a:buFontTx/>
              <a:buNone/>
              <a:tabLst/>
            </a:pPr>
            <a:r>
              <a:rPr lang="en-US" sz="4400" dirty="0">
                <a:solidFill>
                  <a:srgbClr val="000000"/>
                </a:solidFill>
              </a:rPr>
              <a:t>Will </a:t>
            </a:r>
          </a:p>
          <a:p>
            <a:pPr marL="0" marR="0" indent="0" algn="ctr" defTabSz="4572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Helvetica Neue"/>
              </a:rPr>
              <a:t>Start </a:t>
            </a:r>
          </a:p>
          <a:p>
            <a:pPr marL="0" marR="0" indent="0" algn="ctr" defTabSz="457200" rtl="0" fontAlgn="auto" latinLnBrk="1" hangingPunct="0">
              <a:lnSpc>
                <a:spcPct val="100000"/>
              </a:lnSpc>
              <a:spcBef>
                <a:spcPts val="0"/>
              </a:spcBef>
              <a:spcAft>
                <a:spcPts val="0"/>
              </a:spcAft>
              <a:buClrTx/>
              <a:buSzTx/>
              <a:buFontTx/>
              <a:buNone/>
              <a:tabLst/>
            </a:pPr>
            <a:r>
              <a:rPr lang="en-US" sz="4400" dirty="0">
                <a:solidFill>
                  <a:srgbClr val="000000"/>
                </a:solidFill>
              </a:rPr>
              <a:t>Shortly</a:t>
            </a:r>
          </a:p>
          <a:p>
            <a:pPr marL="0" marR="0" indent="0" algn="ctr" defTabSz="457200" rtl="0" fontAlgn="auto" latinLnBrk="1"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8797408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703" y="791956"/>
            <a:ext cx="2271372" cy="2219455"/>
          </a:xfrm>
          <a:prstGeom prst="rect">
            <a:avLst/>
          </a:prstGeom>
        </p:spPr>
      </p:pic>
      <p:sp>
        <p:nvSpPr>
          <p:cNvPr id="7" name="TextBox 6"/>
          <p:cNvSpPr txBox="1"/>
          <p:nvPr/>
        </p:nvSpPr>
        <p:spPr>
          <a:xfrm>
            <a:off x="183016" y="1782620"/>
            <a:ext cx="2309813"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Rectangle 8"/>
          <p:cNvSpPr/>
          <p:nvPr/>
        </p:nvSpPr>
        <p:spPr>
          <a:xfrm>
            <a:off x="1590846" y="3191216"/>
            <a:ext cx="5213188" cy="923330"/>
          </a:xfrm>
          <a:prstGeom prst="rect">
            <a:avLst/>
          </a:prstGeom>
        </p:spPr>
        <p:txBody>
          <a:bodyPr wrap="square">
            <a:spAutoFit/>
          </a:bodyPr>
          <a:lstStyle/>
          <a:p>
            <a:pPr algn="ctr"/>
            <a:r>
              <a:rPr lang="en-US" b="1" dirty="0">
                <a:solidFill>
                  <a:schemeClr val="tx1"/>
                </a:solidFill>
                <a:latin typeface="Raleway"/>
              </a:rPr>
              <a:t>Napoleon Hill</a:t>
            </a:r>
            <a:br>
              <a:rPr lang="en-US" dirty="0"/>
            </a:br>
            <a:r>
              <a:rPr lang="en-US" dirty="0">
                <a:solidFill>
                  <a:srgbClr val="4A4A4A"/>
                </a:solidFill>
                <a:latin typeface="Raleway"/>
              </a:rPr>
              <a:t>accepted the challenge and in 1937 published the original version of “Think and Grow Rich.”</a:t>
            </a:r>
            <a:endParaRPr lang="en-US" dirty="0"/>
          </a:p>
        </p:txBody>
      </p:sp>
      <p:sp>
        <p:nvSpPr>
          <p:cNvPr id="10" name="Rectangle 9"/>
          <p:cNvSpPr/>
          <p:nvPr/>
        </p:nvSpPr>
        <p:spPr>
          <a:xfrm>
            <a:off x="6302830" y="1901684"/>
            <a:ext cx="2515958" cy="369332"/>
          </a:xfrm>
          <a:prstGeom prst="rect">
            <a:avLst/>
          </a:prstGeom>
        </p:spPr>
        <p:txBody>
          <a:bodyPr wrap="square">
            <a:spAutoFit/>
          </a:bodyPr>
          <a:lstStyle/>
          <a:p>
            <a:endParaRPr lang="en-US" b="1" dirty="0"/>
          </a:p>
        </p:txBody>
      </p:sp>
      <p:sp>
        <p:nvSpPr>
          <p:cNvPr id="6" name="Arrow: Down 5"/>
          <p:cNvSpPr/>
          <p:nvPr/>
        </p:nvSpPr>
        <p:spPr>
          <a:xfrm>
            <a:off x="3955124" y="4545542"/>
            <a:ext cx="484632" cy="978408"/>
          </a:xfrm>
          <a:prstGeom prst="downArrow">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75874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952500" y="1638125"/>
            <a:ext cx="7162800"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800" b="1">
                <a:solidFill>
                  <a:srgbClr val="8F5D49"/>
                </a:solidFill>
                <a:latin typeface="+mj-lt"/>
                <a:ea typeface="+mj-ea"/>
                <a:cs typeface="+mj-cs"/>
                <a:sym typeface="Helvetica"/>
              </a:defRPr>
            </a:lvl1pPr>
          </a:lstStyle>
          <a:p>
            <a:pPr lvl="0">
              <a:defRPr sz="1800" b="0">
                <a:solidFill>
                  <a:srgbClr val="000000"/>
                </a:solidFill>
              </a:defRPr>
            </a:pPr>
            <a:r>
              <a:rPr lang="en-CA" sz="2800" b="1" dirty="0">
                <a:solidFill>
                  <a:srgbClr val="8F5D49"/>
                </a:solidFill>
              </a:rPr>
              <a:t>WHAT IS A PARADIGM</a:t>
            </a:r>
            <a:endParaRPr sz="2800" b="1" dirty="0">
              <a:solidFill>
                <a:srgbClr val="8F5D49"/>
              </a:solidFill>
            </a:endParaRPr>
          </a:p>
        </p:txBody>
      </p:sp>
      <p:sp>
        <p:nvSpPr>
          <p:cNvPr id="8" name="TextBox 7"/>
          <p:cNvSpPr txBox="1"/>
          <p:nvPr/>
        </p:nvSpPr>
        <p:spPr>
          <a:xfrm>
            <a:off x="952500" y="2957166"/>
            <a:ext cx="7162800" cy="20620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a:r>
              <a:rPr lang="en-US" sz="3200" dirty="0"/>
              <a:t>A paradigm is a mental program that has almost exclusive control over our habitual behavior and almost all of our behavior is habitual!</a:t>
            </a:r>
            <a:endParaRPr lang="en-US" sz="3200" b="1" dirty="0"/>
          </a:p>
        </p:txBody>
      </p:sp>
      <p:sp>
        <p:nvSpPr>
          <p:cNvPr id="6" name="TextBox 5"/>
          <p:cNvSpPr txBox="1"/>
          <p:nvPr/>
        </p:nvSpPr>
        <p:spPr>
          <a:xfrm>
            <a:off x="1104900" y="3250376"/>
            <a:ext cx="7162800" cy="1077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a:r>
              <a:rPr lang="en-US" sz="3200" dirty="0"/>
              <a:t>A paradigm is a multitude of habits and </a:t>
            </a:r>
            <a:r>
              <a:rPr lang="en-US" sz="3200" dirty="0" err="1"/>
              <a:t>behaviours</a:t>
            </a:r>
            <a:r>
              <a:rPr lang="en-US" sz="3200" dirty="0"/>
              <a:t>.</a:t>
            </a:r>
            <a:endParaRPr lang="en-US" sz="3200" b="1"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60</a:t>
            </a:fld>
            <a:endParaRPr lang="en-US"/>
          </a:p>
        </p:txBody>
      </p:sp>
    </p:spTree>
    <p:extLst>
      <p:ext uri="{BB962C8B-B14F-4D97-AF65-F5344CB8AC3E}">
        <p14:creationId xmlns:p14="http://schemas.microsoft.com/office/powerpoint/2010/main" val="29656495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8" grpId="0"/>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685800" y="4572000"/>
            <a:ext cx="2209800" cy="914400"/>
            <a:chOff x="432" y="2880"/>
            <a:chExt cx="1392" cy="576"/>
          </a:xfrm>
        </p:grpSpPr>
        <p:sp>
          <p:nvSpPr>
            <p:cNvPr id="36867" name="Rectangle 3"/>
            <p:cNvSpPr>
              <a:spLocks noChangeArrowheads="1"/>
            </p:cNvSpPr>
            <p:nvPr/>
          </p:nvSpPr>
          <p:spPr bwMode="auto">
            <a:xfrm>
              <a:off x="432" y="2946"/>
              <a:ext cx="356" cy="44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eaLnBrk="0" hangingPunct="0"/>
              <a:r>
                <a:rPr lang="en-US" sz="4000" b="1">
                  <a:solidFill>
                    <a:schemeClr val="bg1"/>
                  </a:solidFill>
                  <a:latin typeface="Times New Roman" charset="0"/>
                </a:rPr>
                <a:t>1.</a:t>
              </a:r>
            </a:p>
          </p:txBody>
        </p:sp>
        <p:grpSp>
          <p:nvGrpSpPr>
            <p:cNvPr id="36868" name="Group 4"/>
            <p:cNvGrpSpPr>
              <a:grpSpLocks/>
            </p:cNvGrpSpPr>
            <p:nvPr/>
          </p:nvGrpSpPr>
          <p:grpSpPr bwMode="auto">
            <a:xfrm>
              <a:off x="816" y="2880"/>
              <a:ext cx="1008" cy="576"/>
              <a:chOff x="816" y="2880"/>
              <a:chExt cx="1008" cy="576"/>
            </a:xfrm>
          </p:grpSpPr>
          <p:sp>
            <p:nvSpPr>
              <p:cNvPr id="36869" name="Rectangle 5"/>
              <p:cNvSpPr>
                <a:spLocks noChangeArrowheads="1"/>
              </p:cNvSpPr>
              <p:nvPr/>
            </p:nvSpPr>
            <p:spPr bwMode="auto">
              <a:xfrm>
                <a:off x="816" y="2880"/>
                <a:ext cx="900"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eaLnBrk="0" hangingPunct="0">
                  <a:spcBef>
                    <a:spcPct val="50000"/>
                  </a:spcBef>
                </a:pPr>
                <a:r>
                  <a:rPr lang="en-US" sz="2400" b="1">
                    <a:effectLst>
                      <a:outerShdw blurRad="38100" dist="38100" dir="2700000" algn="tl">
                        <a:srgbClr val="FFFFFF"/>
                      </a:outerShdw>
                    </a:effectLst>
                    <a:latin typeface="Times New Roman" charset="0"/>
                  </a:rPr>
                  <a:t> </a:t>
                </a:r>
                <a:r>
                  <a:rPr lang="en-US" sz="2400" b="1">
                    <a:solidFill>
                      <a:schemeClr val="bg1"/>
                    </a:solidFill>
                    <a:effectLst>
                      <a:outerShdw blurRad="38100" dist="38100" dir="2700000" algn="tl">
                        <a:srgbClr val="808080"/>
                      </a:outerShdw>
                    </a:effectLst>
                    <a:latin typeface="Times New Roman" charset="0"/>
                  </a:rPr>
                  <a:t>WHERE</a:t>
                </a:r>
              </a:p>
            </p:txBody>
          </p:sp>
          <p:sp>
            <p:nvSpPr>
              <p:cNvPr id="36870" name="Rectangle 6"/>
              <p:cNvSpPr>
                <a:spLocks noChangeArrowheads="1"/>
              </p:cNvSpPr>
              <p:nvPr/>
            </p:nvSpPr>
            <p:spPr bwMode="auto">
              <a:xfrm>
                <a:off x="827" y="3168"/>
                <a:ext cx="997"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eaLnBrk="0" hangingPunct="0">
                  <a:spcBef>
                    <a:spcPct val="50000"/>
                  </a:spcBef>
                </a:pPr>
                <a:r>
                  <a:rPr lang="en-US" sz="2400" b="1">
                    <a:solidFill>
                      <a:schemeClr val="bg1"/>
                    </a:solidFill>
                    <a:effectLst>
                      <a:outerShdw blurRad="38100" dist="38100" dir="2700000" algn="tl">
                        <a:srgbClr val="808080"/>
                      </a:outerShdw>
                    </a:effectLst>
                    <a:latin typeface="Times New Roman" charset="0"/>
                  </a:rPr>
                  <a:t>YOU ARE</a:t>
                </a:r>
              </a:p>
            </p:txBody>
          </p:sp>
        </p:grpSp>
      </p:grpSp>
      <p:grpSp>
        <p:nvGrpSpPr>
          <p:cNvPr id="36871" name="Group 7"/>
          <p:cNvGrpSpPr>
            <a:grpSpLocks/>
          </p:cNvGrpSpPr>
          <p:nvPr/>
        </p:nvGrpSpPr>
        <p:grpSpPr bwMode="auto">
          <a:xfrm>
            <a:off x="4222750" y="1600200"/>
            <a:ext cx="2482850" cy="914400"/>
            <a:chOff x="2516" y="624"/>
            <a:chExt cx="1564" cy="576"/>
          </a:xfrm>
        </p:grpSpPr>
        <p:sp>
          <p:nvSpPr>
            <p:cNvPr id="36872" name="Rectangle 8"/>
            <p:cNvSpPr>
              <a:spLocks noChangeArrowheads="1"/>
            </p:cNvSpPr>
            <p:nvPr/>
          </p:nvSpPr>
          <p:spPr bwMode="auto">
            <a:xfrm>
              <a:off x="2516" y="681"/>
              <a:ext cx="1564" cy="519"/>
            </a:xfrm>
            <a:prstGeom prst="rect">
              <a:avLst/>
            </a:prstGeom>
            <a:noFill/>
            <a:ln>
              <a:noFill/>
            </a:ln>
            <a:effectLst/>
            <a:extLst>
              <a:ext uri="{909E8E84-426E-40DD-AFC4-6F175D3DCCD1}">
                <a14:hiddenFill xmlns:a14="http://schemas.microsoft.com/office/drawing/2010/main">
                  <a:solidFill>
                    <a:srgbClr val="8FACFD"/>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blurRad="63500" dist="28398" dir="14606097" algn="ctr" rotWithShape="0">
                      <a:srgbClr val="FFFF00">
                        <a:alpha val="74998"/>
                      </a:srgbClr>
                    </a:outerShdw>
                  </a:effectLst>
                </a14:hiddenEffects>
              </a:ext>
            </a:extLst>
          </p:spPr>
          <p:txBody>
            <a:bodyPr lIns="92031" tIns="46017" rIns="92031" bIns="46017">
              <a:spAutoFit/>
            </a:bodyPr>
            <a:lstStyle/>
            <a:p>
              <a:pPr algn="ctr" eaLnBrk="0" hangingPunct="0">
                <a:lnSpc>
                  <a:spcPct val="75000"/>
                </a:lnSpc>
              </a:pPr>
              <a:r>
                <a:rPr lang="en-US" sz="4400" b="1">
                  <a:solidFill>
                    <a:schemeClr val="bg1"/>
                  </a:solidFill>
                  <a:latin typeface="Times New Roman" charset="0"/>
                </a:rPr>
                <a:t> </a:t>
              </a:r>
              <a:r>
                <a:rPr lang="en-US" sz="2400" b="1">
                  <a:solidFill>
                    <a:schemeClr val="bg1"/>
                  </a:solidFill>
                  <a:latin typeface="Times New Roman" charset="0"/>
                </a:rPr>
                <a:t>WHERE </a:t>
              </a:r>
            </a:p>
            <a:p>
              <a:pPr algn="ctr" eaLnBrk="0" hangingPunct="0">
                <a:lnSpc>
                  <a:spcPct val="75000"/>
                </a:lnSpc>
              </a:pPr>
              <a:r>
                <a:rPr lang="en-US" sz="2000" b="1">
                  <a:solidFill>
                    <a:schemeClr val="bg1"/>
                  </a:solidFill>
                  <a:latin typeface="Times New Roman" charset="0"/>
                </a:rPr>
                <a:t>YOUARE GOING</a:t>
              </a:r>
            </a:p>
          </p:txBody>
        </p:sp>
        <p:sp>
          <p:nvSpPr>
            <p:cNvPr id="36873" name="Rectangle 9"/>
            <p:cNvSpPr>
              <a:spLocks noChangeArrowheads="1"/>
            </p:cNvSpPr>
            <p:nvPr/>
          </p:nvSpPr>
          <p:spPr bwMode="auto">
            <a:xfrm>
              <a:off x="2620" y="624"/>
              <a:ext cx="548" cy="442"/>
            </a:xfrm>
            <a:prstGeom prst="rect">
              <a:avLst/>
            </a:prstGeom>
            <a:noFill/>
            <a:ln>
              <a:noFill/>
            </a:ln>
            <a:effectLst/>
            <a:extLst>
              <a:ext uri="{909E8E84-426E-40DD-AFC4-6F175D3DCCD1}">
                <a14:hiddenFill xmlns:a14="http://schemas.microsoft.com/office/drawing/2010/main">
                  <a:solidFill>
                    <a:srgbClr val="00996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40161" dir="11906097" algn="ctr" rotWithShape="0">
                      <a:srgbClr val="FFFF00">
                        <a:alpha val="74998"/>
                      </a:srgbClr>
                    </a:outerShdw>
                  </a:effectLst>
                </a14:hiddenEffects>
              </a:ext>
            </a:extLst>
          </p:spPr>
          <p:txBody>
            <a:bodyPr lIns="92031" tIns="46017" rIns="92031" bIns="46017">
              <a:spAutoFit/>
            </a:bodyPr>
            <a:lstStyle/>
            <a:p>
              <a:pPr eaLnBrk="0" hangingPunct="0"/>
              <a:r>
                <a:rPr lang="en-US" sz="3600" b="1">
                  <a:solidFill>
                    <a:schemeClr val="bg1"/>
                  </a:solidFill>
                  <a:latin typeface="Times New Roman" charset="0"/>
                </a:rPr>
                <a:t>2</a:t>
              </a:r>
              <a:r>
                <a:rPr lang="en-US" sz="4000" b="1">
                  <a:solidFill>
                    <a:schemeClr val="bg1"/>
                  </a:solidFill>
                  <a:latin typeface="Times New Roman" charset="0"/>
                </a:rPr>
                <a:t>.</a:t>
              </a:r>
            </a:p>
          </p:txBody>
        </p:sp>
      </p:grpSp>
      <p:sp>
        <p:nvSpPr>
          <p:cNvPr id="36874" name="Freeform 10"/>
          <p:cNvSpPr>
            <a:spLocks/>
          </p:cNvSpPr>
          <p:nvPr/>
        </p:nvSpPr>
        <p:spPr bwMode="auto">
          <a:xfrm>
            <a:off x="6172200" y="914400"/>
            <a:ext cx="1739900" cy="1730375"/>
          </a:xfrm>
          <a:custGeom>
            <a:avLst/>
            <a:gdLst>
              <a:gd name="T0" fmla="*/ 548 w 1095"/>
              <a:gd name="T1" fmla="*/ 0 h 1047"/>
              <a:gd name="T2" fmla="*/ 693 w 1095"/>
              <a:gd name="T3" fmla="*/ 352 h 1047"/>
              <a:gd name="T4" fmla="*/ 1094 w 1095"/>
              <a:gd name="T5" fmla="*/ 381 h 1047"/>
              <a:gd name="T6" fmla="*/ 784 w 1095"/>
              <a:gd name="T7" fmla="*/ 650 h 1047"/>
              <a:gd name="T8" fmla="*/ 887 w 1095"/>
              <a:gd name="T9" fmla="*/ 1046 h 1047"/>
              <a:gd name="T10" fmla="*/ 548 w 1095"/>
              <a:gd name="T11" fmla="*/ 824 h 1047"/>
              <a:gd name="T12" fmla="*/ 208 w 1095"/>
              <a:gd name="T13" fmla="*/ 1046 h 1047"/>
              <a:gd name="T14" fmla="*/ 295 w 1095"/>
              <a:gd name="T15" fmla="*/ 650 h 1047"/>
              <a:gd name="T16" fmla="*/ 0 w 1095"/>
              <a:gd name="T17" fmla="*/ 381 h 1047"/>
              <a:gd name="T18" fmla="*/ 401 w 1095"/>
              <a:gd name="T19" fmla="*/ 352 h 1047"/>
              <a:gd name="T20" fmla="*/ 548 w 1095"/>
              <a:gd name="T21" fmla="*/ 0 h 1047"/>
              <a:gd name="T22" fmla="*/ 548 w 1095"/>
              <a:gd name="T23" fmla="*/ 45 h 1047"/>
              <a:gd name="T24" fmla="*/ 455 w 1095"/>
              <a:gd name="T25" fmla="*/ 427 h 1047"/>
              <a:gd name="T26" fmla="*/ 48 w 1095"/>
              <a:gd name="T27" fmla="*/ 398 h 1047"/>
              <a:gd name="T28" fmla="*/ 387 w 1095"/>
              <a:gd name="T29" fmla="*/ 626 h 1047"/>
              <a:gd name="T30" fmla="*/ 239 w 1095"/>
              <a:gd name="T31" fmla="*/ 1002 h 1047"/>
              <a:gd name="T32" fmla="*/ 548 w 1095"/>
              <a:gd name="T33" fmla="*/ 734 h 1047"/>
              <a:gd name="T34" fmla="*/ 855 w 1095"/>
              <a:gd name="T35" fmla="*/ 1002 h 1047"/>
              <a:gd name="T36" fmla="*/ 700 w 1095"/>
              <a:gd name="T37" fmla="*/ 626 h 1047"/>
              <a:gd name="T38" fmla="*/ 1045 w 1095"/>
              <a:gd name="T39" fmla="*/ 398 h 1047"/>
              <a:gd name="T40" fmla="*/ 640 w 1095"/>
              <a:gd name="T41" fmla="*/ 427 h 1047"/>
              <a:gd name="T42" fmla="*/ 548 w 1095"/>
              <a:gd name="T43" fmla="*/ 45 h 1047"/>
              <a:gd name="T44" fmla="*/ 548 w 1095"/>
              <a:gd name="T45"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047">
                <a:moveTo>
                  <a:pt x="548" y="0"/>
                </a:moveTo>
                <a:lnTo>
                  <a:pt x="693" y="352"/>
                </a:lnTo>
                <a:lnTo>
                  <a:pt x="1094" y="381"/>
                </a:lnTo>
                <a:lnTo>
                  <a:pt x="784" y="650"/>
                </a:lnTo>
                <a:lnTo>
                  <a:pt x="887" y="1046"/>
                </a:lnTo>
                <a:lnTo>
                  <a:pt x="548" y="824"/>
                </a:lnTo>
                <a:lnTo>
                  <a:pt x="208" y="1046"/>
                </a:lnTo>
                <a:lnTo>
                  <a:pt x="295" y="650"/>
                </a:lnTo>
                <a:lnTo>
                  <a:pt x="0" y="381"/>
                </a:lnTo>
                <a:lnTo>
                  <a:pt x="401" y="352"/>
                </a:lnTo>
                <a:lnTo>
                  <a:pt x="548" y="0"/>
                </a:lnTo>
                <a:lnTo>
                  <a:pt x="548" y="45"/>
                </a:lnTo>
                <a:lnTo>
                  <a:pt x="455" y="427"/>
                </a:lnTo>
                <a:lnTo>
                  <a:pt x="48" y="398"/>
                </a:lnTo>
                <a:lnTo>
                  <a:pt x="387" y="626"/>
                </a:lnTo>
                <a:lnTo>
                  <a:pt x="239" y="1002"/>
                </a:lnTo>
                <a:lnTo>
                  <a:pt x="548" y="734"/>
                </a:lnTo>
                <a:lnTo>
                  <a:pt x="855" y="1002"/>
                </a:lnTo>
                <a:lnTo>
                  <a:pt x="700" y="626"/>
                </a:lnTo>
                <a:lnTo>
                  <a:pt x="1045" y="398"/>
                </a:lnTo>
                <a:lnTo>
                  <a:pt x="640" y="427"/>
                </a:lnTo>
                <a:lnTo>
                  <a:pt x="548" y="45"/>
                </a:lnTo>
                <a:lnTo>
                  <a:pt x="548" y="0"/>
                </a:lnTo>
              </a:path>
            </a:pathLst>
          </a:custGeom>
          <a:solidFill>
            <a:srgbClr val="FFD357">
              <a:alpha val="67000"/>
            </a:srgbClr>
          </a:solidFill>
          <a:ln w="28575" cap="rnd" cmpd="sng">
            <a:solidFill>
              <a:srgbClr val="FFD357"/>
            </a:solidFill>
            <a:round/>
            <a:headEnd/>
            <a:tailEnd/>
          </a:ln>
          <a:effectLst>
            <a:outerShdw blurRad="63500" dist="45791" dir="12821404" algn="ctr" rotWithShape="0">
              <a:schemeClr val="tx1">
                <a:alpha val="74998"/>
              </a:schemeClr>
            </a:outerShdw>
          </a:effectLst>
        </p:spPr>
        <p:txBody>
          <a:bodyPr/>
          <a:lstStyle/>
          <a:p>
            <a:endParaRPr lang="en-US"/>
          </a:p>
        </p:txBody>
      </p:sp>
      <p:sp>
        <p:nvSpPr>
          <p:cNvPr id="36875" name="WordArt 11"/>
          <p:cNvSpPr>
            <a:spLocks noChangeArrowheads="1" noChangeShapeType="1" noTextEdit="1"/>
          </p:cNvSpPr>
          <p:nvPr/>
        </p:nvSpPr>
        <p:spPr bwMode="auto">
          <a:xfrm>
            <a:off x="6737350" y="1692275"/>
            <a:ext cx="5334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3175">
                  <a:solidFill>
                    <a:schemeClr val="tx1"/>
                  </a:solidFill>
                  <a:round/>
                  <a:headEnd/>
                  <a:tailEnd/>
                </a:ln>
                <a:solidFill>
                  <a:schemeClr val="bg1"/>
                </a:solidFill>
                <a:latin typeface="Impact"/>
                <a:ea typeface="Impact"/>
                <a:cs typeface="Impact"/>
              </a:rPr>
              <a:t>GOALS</a:t>
            </a:r>
          </a:p>
        </p:txBody>
      </p:sp>
      <p:sp>
        <p:nvSpPr>
          <p:cNvPr id="36876" name="Freeform 12"/>
          <p:cNvSpPr>
            <a:spLocks/>
          </p:cNvSpPr>
          <p:nvPr/>
        </p:nvSpPr>
        <p:spPr bwMode="auto">
          <a:xfrm>
            <a:off x="4670425" y="3208338"/>
            <a:ext cx="739775" cy="568325"/>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rgbClr val="CC9900"/>
          </a:solidFill>
          <a:ln w="19050" cap="rnd" cmpd="sng">
            <a:solidFill>
              <a:srgbClr val="777777"/>
            </a:solidFill>
            <a:round/>
            <a:headEnd/>
            <a:tailEnd/>
          </a:ln>
          <a:effectLst>
            <a:outerShdw blurRad="63500" dist="38099" dir="2700000" algn="ctr" rotWithShape="0">
              <a:srgbClr val="E8D1BA">
                <a:alpha val="74998"/>
              </a:srgbClr>
            </a:outerShdw>
          </a:effectLst>
        </p:spPr>
        <p:txBody>
          <a:bodyPr/>
          <a:lstStyle/>
          <a:p>
            <a:endParaRPr lang="en-US"/>
          </a:p>
        </p:txBody>
      </p:sp>
      <p:sp>
        <p:nvSpPr>
          <p:cNvPr id="36877" name="Freeform 13"/>
          <p:cNvSpPr>
            <a:spLocks/>
          </p:cNvSpPr>
          <p:nvPr/>
        </p:nvSpPr>
        <p:spPr bwMode="auto">
          <a:xfrm>
            <a:off x="5584825" y="2590800"/>
            <a:ext cx="739775" cy="565150"/>
          </a:xfrm>
          <a:custGeom>
            <a:avLst/>
            <a:gdLst>
              <a:gd name="T0" fmla="*/ 324 w 583"/>
              <a:gd name="T1" fmla="*/ 143 h 441"/>
              <a:gd name="T2" fmla="*/ 249 w 583"/>
              <a:gd name="T3" fmla="*/ 44 h 441"/>
              <a:gd name="T4" fmla="*/ 582 w 583"/>
              <a:gd name="T5" fmla="*/ 0 h 441"/>
              <a:gd name="T6" fmla="*/ 431 w 583"/>
              <a:gd name="T7" fmla="*/ 301 h 441"/>
              <a:gd name="T8" fmla="*/ 362 w 583"/>
              <a:gd name="T9" fmla="*/ 198 h 441"/>
              <a:gd name="T10" fmla="*/ 77 w 583"/>
              <a:gd name="T11" fmla="*/ 440 h 441"/>
              <a:gd name="T12" fmla="*/ 0 w 583"/>
              <a:gd name="T13" fmla="*/ 331 h 441"/>
              <a:gd name="T14" fmla="*/ 324 w 583"/>
              <a:gd name="T15" fmla="*/ 143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4" y="143"/>
                </a:moveTo>
                <a:lnTo>
                  <a:pt x="249" y="44"/>
                </a:lnTo>
                <a:lnTo>
                  <a:pt x="582" y="0"/>
                </a:lnTo>
                <a:lnTo>
                  <a:pt x="431" y="301"/>
                </a:lnTo>
                <a:lnTo>
                  <a:pt x="362" y="198"/>
                </a:lnTo>
                <a:lnTo>
                  <a:pt x="77" y="440"/>
                </a:lnTo>
                <a:lnTo>
                  <a:pt x="0" y="331"/>
                </a:lnTo>
                <a:lnTo>
                  <a:pt x="324" y="143"/>
                </a:lnTo>
              </a:path>
            </a:pathLst>
          </a:custGeom>
          <a:solidFill>
            <a:srgbClr val="CC9900"/>
          </a:solidFill>
          <a:ln w="9525" cap="rnd">
            <a:solidFill>
              <a:srgbClr val="777777"/>
            </a:solidFill>
            <a:round/>
            <a:headEnd/>
            <a:tailEnd/>
          </a:ln>
          <a:effectLst>
            <a:outerShdw blurRad="63500" dist="38099" dir="2700000" algn="ctr" rotWithShape="0">
              <a:srgbClr val="E8D1BA">
                <a:alpha val="74998"/>
              </a:srgbClr>
            </a:outerShdw>
          </a:effectLst>
        </p:spPr>
        <p:txBody>
          <a:bodyPr/>
          <a:lstStyle/>
          <a:p>
            <a:endParaRPr lang="en-US"/>
          </a:p>
        </p:txBody>
      </p:sp>
      <p:sp>
        <p:nvSpPr>
          <p:cNvPr id="36878" name="Freeform 14"/>
          <p:cNvSpPr>
            <a:spLocks/>
          </p:cNvSpPr>
          <p:nvPr/>
        </p:nvSpPr>
        <p:spPr bwMode="auto">
          <a:xfrm>
            <a:off x="3649663" y="3840163"/>
            <a:ext cx="739775" cy="568325"/>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rgbClr val="CC9900"/>
          </a:solidFill>
          <a:ln w="19050" cap="rnd" cmpd="sng">
            <a:solidFill>
              <a:srgbClr val="777777"/>
            </a:solidFill>
            <a:round/>
            <a:headEnd/>
            <a:tailEnd/>
          </a:ln>
          <a:effectLst>
            <a:outerShdw blurRad="63500" dist="38099" dir="2700000" algn="ctr" rotWithShape="0">
              <a:srgbClr val="E8D1BA">
                <a:alpha val="74998"/>
              </a:srgbClr>
            </a:outerShdw>
          </a:effectLst>
        </p:spPr>
        <p:txBody>
          <a:bodyPr/>
          <a:lstStyle/>
          <a:p>
            <a:endParaRPr lang="en-US"/>
          </a:p>
        </p:txBody>
      </p:sp>
      <p:sp>
        <p:nvSpPr>
          <p:cNvPr id="36879" name="Freeform 15"/>
          <p:cNvSpPr>
            <a:spLocks/>
          </p:cNvSpPr>
          <p:nvPr/>
        </p:nvSpPr>
        <p:spPr bwMode="auto">
          <a:xfrm>
            <a:off x="2659063" y="4505325"/>
            <a:ext cx="739775" cy="568325"/>
          </a:xfrm>
          <a:custGeom>
            <a:avLst/>
            <a:gdLst>
              <a:gd name="T0" fmla="*/ 323 w 583"/>
              <a:gd name="T1" fmla="*/ 142 h 441"/>
              <a:gd name="T2" fmla="*/ 249 w 583"/>
              <a:gd name="T3" fmla="*/ 44 h 441"/>
              <a:gd name="T4" fmla="*/ 582 w 583"/>
              <a:gd name="T5" fmla="*/ 0 h 441"/>
              <a:gd name="T6" fmla="*/ 431 w 583"/>
              <a:gd name="T7" fmla="*/ 301 h 441"/>
              <a:gd name="T8" fmla="*/ 362 w 583"/>
              <a:gd name="T9" fmla="*/ 197 h 441"/>
              <a:gd name="T10" fmla="*/ 76 w 583"/>
              <a:gd name="T11" fmla="*/ 440 h 441"/>
              <a:gd name="T12" fmla="*/ 0 w 583"/>
              <a:gd name="T13" fmla="*/ 330 h 441"/>
              <a:gd name="T14" fmla="*/ 323 w 583"/>
              <a:gd name="T15" fmla="*/ 142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441">
                <a:moveTo>
                  <a:pt x="323" y="142"/>
                </a:moveTo>
                <a:lnTo>
                  <a:pt x="249" y="44"/>
                </a:lnTo>
                <a:lnTo>
                  <a:pt x="582" y="0"/>
                </a:lnTo>
                <a:lnTo>
                  <a:pt x="431" y="301"/>
                </a:lnTo>
                <a:lnTo>
                  <a:pt x="362" y="197"/>
                </a:lnTo>
                <a:lnTo>
                  <a:pt x="76" y="440"/>
                </a:lnTo>
                <a:lnTo>
                  <a:pt x="0" y="330"/>
                </a:lnTo>
                <a:lnTo>
                  <a:pt x="323" y="142"/>
                </a:lnTo>
              </a:path>
            </a:pathLst>
          </a:custGeom>
          <a:solidFill>
            <a:srgbClr val="CC9900"/>
          </a:solidFill>
          <a:ln w="19050" cap="rnd" cmpd="sng">
            <a:solidFill>
              <a:srgbClr val="777777"/>
            </a:solidFill>
            <a:round/>
            <a:headEnd/>
            <a:tailEnd/>
          </a:ln>
          <a:effectLst>
            <a:outerShdw blurRad="63500" dist="38099" dir="2700000" algn="ctr" rotWithShape="0">
              <a:srgbClr val="E8D1BA">
                <a:alpha val="74998"/>
              </a:srgbClr>
            </a:outerShdw>
          </a:effectLst>
        </p:spPr>
        <p:txBody>
          <a:bodyPr/>
          <a:lstStyle/>
          <a:p>
            <a:endParaRPr lang="en-US"/>
          </a:p>
        </p:txBody>
      </p:sp>
      <p:sp>
        <p:nvSpPr>
          <p:cNvPr id="36880" name="AutoShape 16"/>
          <p:cNvSpPr>
            <a:spLocks noChangeArrowheads="1"/>
          </p:cNvSpPr>
          <p:nvPr/>
        </p:nvSpPr>
        <p:spPr bwMode="auto">
          <a:xfrm rot="16200000">
            <a:off x="5715000" y="3543300"/>
            <a:ext cx="2590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38100">
            <a:solidFill>
              <a:schemeClr val="bg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53882" dir="13500000" algn="ctr" rotWithShape="0">
                    <a:srgbClr val="00D000">
                      <a:alpha val="74998"/>
                    </a:srgbClr>
                  </a:outerShdw>
                </a:effectLst>
              </a14:hiddenEffects>
            </a:ext>
          </a:extLst>
        </p:spPr>
        <p:txBody>
          <a:bodyPr wrap="none" anchor="ctr"/>
          <a:lstStyle/>
          <a:p>
            <a:endParaRPr lang="en-US"/>
          </a:p>
        </p:txBody>
      </p:sp>
      <p:sp>
        <p:nvSpPr>
          <p:cNvPr id="36881" name="WordArt 17"/>
          <p:cNvSpPr>
            <a:spLocks noChangeArrowheads="1" noChangeShapeType="1" noTextEdit="1"/>
          </p:cNvSpPr>
          <p:nvPr/>
        </p:nvSpPr>
        <p:spPr bwMode="auto">
          <a:xfrm>
            <a:off x="5334000" y="3981450"/>
            <a:ext cx="2209800" cy="8953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D357"/>
                </a:solidFill>
                <a:latin typeface="Impact"/>
                <a:ea typeface="Impact"/>
                <a:cs typeface="Impact"/>
              </a:rPr>
              <a:t>It's so simple,</a:t>
            </a:r>
          </a:p>
          <a:p>
            <a:pPr algn="ctr"/>
            <a:r>
              <a:rPr lang="en-US" sz="3600" kern="10">
                <a:ln w="19050">
                  <a:solidFill>
                    <a:schemeClr val="tx1"/>
                  </a:solidFill>
                  <a:round/>
                  <a:headEnd/>
                  <a:tailEnd/>
                </a:ln>
                <a:solidFill>
                  <a:srgbClr val="FFD357"/>
                </a:solidFill>
                <a:latin typeface="Impact"/>
                <a:ea typeface="Impact"/>
                <a:cs typeface="Impact"/>
              </a:rPr>
              <a:t> and so obvious, </a:t>
            </a:r>
          </a:p>
        </p:txBody>
      </p:sp>
      <p:sp>
        <p:nvSpPr>
          <p:cNvPr id="36882" name="WordArt 18"/>
          <p:cNvSpPr>
            <a:spLocks noChangeArrowheads="1" noChangeShapeType="1" noTextEdit="1"/>
          </p:cNvSpPr>
          <p:nvPr/>
        </p:nvSpPr>
        <p:spPr bwMode="auto">
          <a:xfrm>
            <a:off x="5257800" y="3581400"/>
            <a:ext cx="25908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3600" kern="10">
              <a:ln w="19050">
                <a:solidFill>
                  <a:schemeClr val="tx1"/>
                </a:solidFill>
                <a:round/>
                <a:headEnd/>
                <a:tailEnd/>
              </a:ln>
              <a:solidFill>
                <a:srgbClr val="FFD357"/>
              </a:solidFill>
              <a:latin typeface="Impact"/>
              <a:ea typeface="Impact"/>
              <a:cs typeface="Impact"/>
            </a:endParaRPr>
          </a:p>
          <a:p>
            <a:pPr algn="ctr"/>
            <a:r>
              <a:rPr lang="en-US" sz="3600" kern="10">
                <a:ln w="19050">
                  <a:solidFill>
                    <a:schemeClr val="tx1"/>
                  </a:solidFill>
                  <a:round/>
                  <a:headEnd/>
                  <a:tailEnd/>
                </a:ln>
                <a:solidFill>
                  <a:srgbClr val="FFD357"/>
                </a:solidFill>
                <a:latin typeface="Impact"/>
                <a:ea typeface="Impact"/>
                <a:cs typeface="Impact"/>
              </a:rPr>
              <a:t>Why are so many</a:t>
            </a:r>
          </a:p>
          <a:p>
            <a:pPr algn="ctr"/>
            <a:r>
              <a:rPr lang="en-US" sz="3600" kern="10">
                <a:ln w="19050">
                  <a:solidFill>
                    <a:schemeClr val="tx1"/>
                  </a:solidFill>
                  <a:round/>
                  <a:headEnd/>
                  <a:tailEnd/>
                </a:ln>
                <a:solidFill>
                  <a:srgbClr val="FFD357"/>
                </a:solidFill>
                <a:latin typeface="Impact"/>
                <a:ea typeface="Impact"/>
                <a:cs typeface="Impact"/>
              </a:rPr>
              <a:t>people  stuck?</a:t>
            </a:r>
          </a:p>
        </p:txBody>
      </p:sp>
      <p:sp>
        <p:nvSpPr>
          <p:cNvPr id="36883" name="AutoShape 19"/>
          <p:cNvSpPr>
            <a:spLocks noChangeArrowheads="1"/>
          </p:cNvSpPr>
          <p:nvPr/>
        </p:nvSpPr>
        <p:spPr bwMode="auto">
          <a:xfrm rot="10800000">
            <a:off x="3276600" y="4800600"/>
            <a:ext cx="22860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FFFF"/>
            </a:solidFill>
            <a:miter lim="800000"/>
            <a:headEnd/>
            <a:tailEnd/>
          </a:ln>
          <a:effectLst>
            <a:outerShdw blurRad="63500" dist="53882" dir="13500000" algn="ctr" rotWithShape="0">
              <a:schemeClr val="bg2">
                <a:alpha val="74998"/>
              </a:schemeClr>
            </a:outerShdw>
          </a:effectLst>
        </p:spPr>
        <p:txBody>
          <a:bodyPr wrap="none" anchor="ctr"/>
          <a:lstStyle/>
          <a:p>
            <a:endParaRPr lang="en-US"/>
          </a:p>
        </p:txBody>
      </p:sp>
      <p:grpSp>
        <p:nvGrpSpPr>
          <p:cNvPr id="36884" name="Group 20"/>
          <p:cNvGrpSpPr>
            <a:grpSpLocks/>
          </p:cNvGrpSpPr>
          <p:nvPr/>
        </p:nvGrpSpPr>
        <p:grpSpPr bwMode="auto">
          <a:xfrm rot="1836566" flipV="1">
            <a:off x="457200" y="4267200"/>
            <a:ext cx="2636838" cy="1955800"/>
            <a:chOff x="-96" y="2076"/>
            <a:chExt cx="1968" cy="1764"/>
          </a:xfrm>
        </p:grpSpPr>
        <p:sp>
          <p:nvSpPr>
            <p:cNvPr id="36885" name="Oval 21"/>
            <p:cNvSpPr>
              <a:spLocks noChangeArrowheads="1"/>
            </p:cNvSpPr>
            <p:nvPr/>
          </p:nvSpPr>
          <p:spPr bwMode="auto">
            <a:xfrm rot="1781522">
              <a:off x="-96" y="2496"/>
              <a:ext cx="1968" cy="1344"/>
            </a:xfrm>
            <a:prstGeom prst="ellips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6886" name="Line 22"/>
            <p:cNvSpPr>
              <a:spLocks noChangeShapeType="1"/>
            </p:cNvSpPr>
            <p:nvPr/>
          </p:nvSpPr>
          <p:spPr bwMode="auto">
            <a:xfrm>
              <a:off x="1248" y="2592"/>
              <a:ext cx="480" cy="96"/>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36887" name="Line 23"/>
            <p:cNvSpPr>
              <a:spLocks noChangeShapeType="1"/>
            </p:cNvSpPr>
            <p:nvPr/>
          </p:nvSpPr>
          <p:spPr bwMode="auto">
            <a:xfrm>
              <a:off x="864" y="2076"/>
              <a:ext cx="384" cy="528"/>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6888" name="Group 24"/>
          <p:cNvGrpSpPr>
            <a:grpSpLocks/>
          </p:cNvGrpSpPr>
          <p:nvPr/>
        </p:nvGrpSpPr>
        <p:grpSpPr bwMode="auto">
          <a:xfrm>
            <a:off x="1828800" y="2803525"/>
            <a:ext cx="4953000" cy="1616075"/>
            <a:chOff x="0" y="624"/>
            <a:chExt cx="3120" cy="1018"/>
          </a:xfrm>
        </p:grpSpPr>
        <p:sp>
          <p:nvSpPr>
            <p:cNvPr id="36889" name="Rectangle 25"/>
            <p:cNvSpPr>
              <a:spLocks noChangeArrowheads="1"/>
            </p:cNvSpPr>
            <p:nvPr/>
          </p:nvSpPr>
          <p:spPr bwMode="auto">
            <a:xfrm>
              <a:off x="22" y="624"/>
              <a:ext cx="3098" cy="10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pPr>
              <a:r>
                <a:rPr lang="en-US" sz="4000" b="1" dirty="0">
                  <a:solidFill>
                    <a:schemeClr val="bg1"/>
                  </a:solidFill>
                  <a:latin typeface="Times New Roman" charset="0"/>
                </a:rPr>
                <a:t>Do you know what</a:t>
              </a:r>
            </a:p>
            <a:p>
              <a:pPr>
                <a:spcBef>
                  <a:spcPct val="50000"/>
                </a:spcBef>
              </a:pPr>
              <a:r>
                <a:rPr lang="en-US" sz="4000" b="1" dirty="0">
                  <a:solidFill>
                    <a:schemeClr val="bg1"/>
                  </a:solidFill>
                  <a:latin typeface="Times New Roman" charset="0"/>
                </a:rPr>
                <a:t> </a:t>
              </a:r>
            </a:p>
          </p:txBody>
        </p:sp>
        <p:sp>
          <p:nvSpPr>
            <p:cNvPr id="36890" name="Rectangle 26"/>
            <p:cNvSpPr>
              <a:spLocks noChangeArrowheads="1"/>
            </p:cNvSpPr>
            <p:nvPr/>
          </p:nvSpPr>
          <p:spPr bwMode="auto">
            <a:xfrm>
              <a:off x="0" y="1008"/>
              <a:ext cx="3098" cy="44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pPr>
              <a:r>
                <a:rPr lang="en-US" sz="4000" b="1">
                  <a:solidFill>
                    <a:schemeClr val="bg1"/>
                  </a:solidFill>
                  <a:latin typeface="Times New Roman" charset="0"/>
                </a:rPr>
                <a:t>these two things are?</a:t>
              </a:r>
            </a:p>
          </p:txBody>
        </p:sp>
      </p:grpSp>
      <p:sp>
        <p:nvSpPr>
          <p:cNvPr id="36891" name="WordArt 27"/>
          <p:cNvSpPr>
            <a:spLocks noChangeArrowheads="1" noChangeShapeType="1" noTextEdit="1"/>
          </p:cNvSpPr>
          <p:nvPr/>
        </p:nvSpPr>
        <p:spPr bwMode="auto">
          <a:xfrm>
            <a:off x="5722938" y="4583113"/>
            <a:ext cx="2665412" cy="790575"/>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0000"/>
                </a:solidFill>
                <a:effectLst>
                  <a:outerShdw blurRad="63500" dist="38099" dir="2700000" algn="ctr" rotWithShape="0">
                    <a:srgbClr val="990000">
                      <a:alpha val="74998"/>
                    </a:srgbClr>
                  </a:outerShdw>
                </a:effectLst>
                <a:latin typeface="Impact"/>
                <a:ea typeface="Impact"/>
                <a:cs typeface="Impact"/>
              </a:rPr>
              <a:t>Paradigms</a:t>
            </a:r>
          </a:p>
        </p:txBody>
      </p:sp>
      <p:sp>
        <p:nvSpPr>
          <p:cNvPr id="36892" name="WordArt 28"/>
          <p:cNvSpPr>
            <a:spLocks noChangeArrowheads="1" noChangeShapeType="1" noTextEdit="1"/>
          </p:cNvSpPr>
          <p:nvPr/>
        </p:nvSpPr>
        <p:spPr bwMode="auto">
          <a:xfrm>
            <a:off x="479425" y="3124201"/>
            <a:ext cx="8382000" cy="762000"/>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chemeClr val="bg1"/>
                </a:solidFill>
                <a:effectLst>
                  <a:outerShdw blurRad="63500" dist="38099" dir="2700000" algn="ctr" rotWithShape="0">
                    <a:schemeClr val="tx1">
                      <a:alpha val="80000"/>
                    </a:schemeClr>
                  </a:outerShdw>
                </a:effectLst>
                <a:latin typeface="Times New Roman"/>
                <a:ea typeface="Times New Roman"/>
                <a:cs typeface="Times New Roman"/>
              </a:rPr>
              <a:t>Two Things You Must Know To Create Great RESULTS </a:t>
            </a:r>
          </a:p>
        </p:txBody>
      </p:sp>
      <p:sp>
        <p:nvSpPr>
          <p:cNvPr id="2" name="Slide Number Placeholder 1"/>
          <p:cNvSpPr>
            <a:spLocks noGrp="1"/>
          </p:cNvSpPr>
          <p:nvPr>
            <p:ph type="sldNum" sz="quarter" idx="12"/>
          </p:nvPr>
        </p:nvSpPr>
        <p:spPr/>
        <p:txBody>
          <a:bodyPr/>
          <a:lstStyle/>
          <a:p>
            <a:fld id="{DE3D6A6C-70AF-CB4A-BC2A-A475B4613B16}" type="slidenum">
              <a:rPr lang="en-US" smtClean="0"/>
              <a:pPr/>
              <a:t>61</a:t>
            </a:fld>
            <a:endParaRPr lang="en-US"/>
          </a:p>
        </p:txBody>
      </p:sp>
    </p:spTree>
    <p:extLst>
      <p:ext uri="{BB962C8B-B14F-4D97-AF65-F5344CB8AC3E}">
        <p14:creationId xmlns:p14="http://schemas.microsoft.com/office/powerpoint/2010/main" val="56780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6888"/>
                                        </p:tgtEl>
                                        <p:attrNameLst>
                                          <p:attrName>style.visibility</p:attrName>
                                        </p:attrNameLst>
                                      </p:cBhvr>
                                      <p:to>
                                        <p:strVal val="visible"/>
                                      </p:to>
                                    </p:set>
                                  </p:childTnLst>
                                  <p:subTnLst>
                                    <p:set>
                                      <p:cBhvr override="childStyle">
                                        <p:cTn dur="1" fill="hold" display="0" masterRel="nextClick" afterEffect="1"/>
                                        <p:tgtEl>
                                          <p:spTgt spid="36888"/>
                                        </p:tgtEl>
                                        <p:attrNameLst>
                                          <p:attrName>style.visibility</p:attrName>
                                        </p:attrNameLst>
                                      </p:cBhvr>
                                      <p:to>
                                        <p:strVal val="hidden"/>
                                      </p:to>
                                    </p:set>
                                  </p:subTnLst>
                                </p:cTn>
                              </p:par>
                              <p:par>
                                <p:cTn id="11" presetID="1" presetClass="exit" presetSubtype="0" fill="hold" grpId="1" nodeType="withEffect">
                                  <p:stCondLst>
                                    <p:cond delay="0"/>
                                  </p:stCondLst>
                                  <p:childTnLst>
                                    <p:set>
                                      <p:cBhvr>
                                        <p:cTn id="12" dur="1" fill="hold">
                                          <p:stCondLst>
                                            <p:cond delay="0"/>
                                          </p:stCondLst>
                                        </p:cTn>
                                        <p:tgtEl>
                                          <p:spTgt spid="3689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6866"/>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499"/>
                                          </p:stCondLst>
                                        </p:cTn>
                                        <p:tgtEl>
                                          <p:spTgt spid="36871"/>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36874"/>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6879"/>
                                        </p:tgtEl>
                                        <p:attrNameLst>
                                          <p:attrName>style.visibility</p:attrName>
                                        </p:attrNameLst>
                                      </p:cBhvr>
                                      <p:to>
                                        <p:strVal val="visible"/>
                                      </p:to>
                                    </p:set>
                                    <p:animEffect transition="in" filter="wipe(left)">
                                      <p:cBhvr>
                                        <p:cTn id="26" dur="500"/>
                                        <p:tgtEl>
                                          <p:spTgt spid="36879"/>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6878"/>
                                        </p:tgtEl>
                                        <p:attrNameLst>
                                          <p:attrName>style.visibility</p:attrName>
                                        </p:attrNameLst>
                                      </p:cBhvr>
                                      <p:to>
                                        <p:strVal val="visible"/>
                                      </p:to>
                                    </p:set>
                                    <p:animEffect transition="in" filter="wipe(left)">
                                      <p:cBhvr>
                                        <p:cTn id="30" dur="500"/>
                                        <p:tgtEl>
                                          <p:spTgt spid="3687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6876"/>
                                        </p:tgtEl>
                                        <p:attrNameLst>
                                          <p:attrName>style.visibility</p:attrName>
                                        </p:attrNameLst>
                                      </p:cBhvr>
                                      <p:to>
                                        <p:strVal val="visible"/>
                                      </p:to>
                                    </p:set>
                                    <p:animEffect transition="in" filter="wipe(left)">
                                      <p:cBhvr>
                                        <p:cTn id="34" dur="500"/>
                                        <p:tgtEl>
                                          <p:spTgt spid="3687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6877"/>
                                        </p:tgtEl>
                                        <p:attrNameLst>
                                          <p:attrName>style.visibility</p:attrName>
                                        </p:attrNameLst>
                                      </p:cBhvr>
                                      <p:to>
                                        <p:strVal val="visible"/>
                                      </p:to>
                                    </p:set>
                                    <p:animEffect transition="in" filter="wipe(left)">
                                      <p:cBhvr>
                                        <p:cTn id="38" dur="500"/>
                                        <p:tgtEl>
                                          <p:spTgt spid="36877"/>
                                        </p:tgtEl>
                                      </p:cBhvr>
                                    </p:animEffect>
                                  </p:childTnLst>
                                </p:cTn>
                              </p:par>
                            </p:childTnLst>
                          </p:cTn>
                        </p:par>
                        <p:par>
                          <p:cTn id="39" fill="hold">
                            <p:stCondLst>
                              <p:cond delay="3500"/>
                            </p:stCondLst>
                            <p:childTnLst>
                              <p:par>
                                <p:cTn id="40" presetID="3" presetClass="entr" presetSubtype="0" fill="hold" grpId="0" nodeType="afterEffect">
                                  <p:stCondLst>
                                    <p:cond delay="0"/>
                                  </p:stCondLst>
                                  <p:childTnLst>
                                    <p:set>
                                      <p:cBhvr>
                                        <p:cTn id="41" dur="1" fill="hold">
                                          <p:stCondLst>
                                            <p:cond delay="499"/>
                                          </p:stCondLst>
                                        </p:cTn>
                                        <p:tgtEl>
                                          <p:spTgt spid="36881"/>
                                        </p:tgtEl>
                                        <p:attrNameLst>
                                          <p:attrName>style.visibility</p:attrName>
                                        </p:attrNameLst>
                                      </p:cBhvr>
                                      <p:to>
                                        <p:strVal val="visible"/>
                                      </p:to>
                                    </p:set>
                                  </p:childTnLst>
                                  <p:subTnLst>
                                    <p:set>
                                      <p:cBhvr override="childStyle">
                                        <p:cTn dur="1" fill="hold" display="0" masterRel="nextClick" afterEffect="1"/>
                                        <p:tgtEl>
                                          <p:spTgt spid="36881"/>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3" presetClass="entr" presetSubtype="0" fill="hold" grpId="0" nodeType="clickEffect">
                                  <p:stCondLst>
                                    <p:cond delay="0"/>
                                  </p:stCondLst>
                                  <p:childTnLst>
                                    <p:set>
                                      <p:cBhvr>
                                        <p:cTn id="45" dur="1" fill="hold">
                                          <p:stCondLst>
                                            <p:cond delay="499"/>
                                          </p:stCondLst>
                                        </p:cTn>
                                        <p:tgtEl>
                                          <p:spTgt spid="36882"/>
                                        </p:tgtEl>
                                        <p:attrNameLst>
                                          <p:attrName>style.visibility</p:attrName>
                                        </p:attrNameLst>
                                      </p:cBhvr>
                                      <p:to>
                                        <p:strVal val="visible"/>
                                      </p:to>
                                    </p:set>
                                  </p:childTnLst>
                                  <p:subTnLst>
                                    <p:set>
                                      <p:cBhvr override="childStyle">
                                        <p:cTn dur="1" fill="hold" display="0" masterRel="nextClick" afterEffect="1"/>
                                        <p:tgtEl>
                                          <p:spTgt spid="3688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880"/>
                                        </p:tgtEl>
                                        <p:attrNameLst>
                                          <p:attrName>style.visibility</p:attrName>
                                        </p:attrNameLst>
                                      </p:cBhvr>
                                      <p:to>
                                        <p:strVal val="visible"/>
                                      </p:to>
                                    </p:set>
                                    <p:animEffect transition="in" filter="wipe(down)">
                                      <p:cBhvr>
                                        <p:cTn id="50" dur="500"/>
                                        <p:tgtEl>
                                          <p:spTgt spid="36880"/>
                                        </p:tgtEl>
                                      </p:cBhvr>
                                    </p:animEffect>
                                  </p:childTnLst>
                                </p:cTn>
                              </p:par>
                            </p:childTnLst>
                          </p:cTn>
                        </p:par>
                        <p:par>
                          <p:cTn id="51" fill="hold">
                            <p:stCondLst>
                              <p:cond delay="500"/>
                            </p:stCondLst>
                            <p:childTnLst>
                              <p:par>
                                <p:cTn id="52" presetID="3" presetClass="entr" presetSubtype="0" fill="hold" grpId="0" nodeType="afterEffect">
                                  <p:stCondLst>
                                    <p:cond delay="0"/>
                                  </p:stCondLst>
                                  <p:childTnLst>
                                    <p:set>
                                      <p:cBhvr>
                                        <p:cTn id="53" dur="1" fill="hold">
                                          <p:stCondLst>
                                            <p:cond delay="499"/>
                                          </p:stCondLst>
                                        </p:cTn>
                                        <p:tgtEl>
                                          <p:spTgt spid="368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6883"/>
                                        </p:tgtEl>
                                        <p:attrNameLst>
                                          <p:attrName>style.visibility</p:attrName>
                                        </p:attrNameLst>
                                      </p:cBhvr>
                                      <p:to>
                                        <p:strVal val="visible"/>
                                      </p:to>
                                    </p:set>
                                  </p:childTnLst>
                                  <p:subTnLst>
                                    <p:set>
                                      <p:cBhvr override="childStyle">
                                        <p:cTn dur="1" fill="hold" display="0" masterRel="nextClick" afterEffect="1"/>
                                        <p:tgtEl>
                                          <p:spTgt spid="36883"/>
                                        </p:tgtEl>
                                        <p:attrNameLst>
                                          <p:attrName>style.visibility</p:attrName>
                                        </p:attrNameLst>
                                      </p:cBhvr>
                                      <p:to>
                                        <p:strVal val="hidden"/>
                                      </p:to>
                                    </p:set>
                                  </p:subTnLst>
                                </p:cTn>
                              </p:par>
                            </p:childTnLst>
                          </p:cTn>
                        </p:par>
                        <p:par>
                          <p:cTn id="58" fill="hold">
                            <p:stCondLst>
                              <p:cond delay="500"/>
                            </p:stCondLst>
                            <p:childTnLst>
                              <p:par>
                                <p:cTn id="59" presetID="17" presetClass="entr" presetSubtype="10" fill="hold" nodeType="afterEffect">
                                  <p:stCondLst>
                                    <p:cond delay="1500"/>
                                  </p:stCondLst>
                                  <p:childTnLst>
                                    <p:set>
                                      <p:cBhvr>
                                        <p:cTn id="60" dur="1" fill="hold">
                                          <p:stCondLst>
                                            <p:cond delay="0"/>
                                          </p:stCondLst>
                                        </p:cTn>
                                        <p:tgtEl>
                                          <p:spTgt spid="36884"/>
                                        </p:tgtEl>
                                        <p:attrNameLst>
                                          <p:attrName>style.visibility</p:attrName>
                                        </p:attrNameLst>
                                      </p:cBhvr>
                                      <p:to>
                                        <p:strVal val="visible"/>
                                      </p:to>
                                    </p:set>
                                    <p:anim calcmode="lin" valueType="num">
                                      <p:cBhvr>
                                        <p:cTn id="61" dur="500" fill="hold"/>
                                        <p:tgtEl>
                                          <p:spTgt spid="36884"/>
                                        </p:tgtEl>
                                        <p:attrNameLst>
                                          <p:attrName>ppt_w</p:attrName>
                                        </p:attrNameLst>
                                      </p:cBhvr>
                                      <p:tavLst>
                                        <p:tav tm="0">
                                          <p:val>
                                            <p:fltVal val="0"/>
                                          </p:val>
                                        </p:tav>
                                        <p:tav tm="100000">
                                          <p:val>
                                            <p:strVal val="#ppt_w"/>
                                          </p:val>
                                        </p:tav>
                                      </p:tavLst>
                                    </p:anim>
                                    <p:anim calcmode="lin" valueType="num">
                                      <p:cBhvr>
                                        <p:cTn id="62" dur="500" fill="hold"/>
                                        <p:tgtEl>
                                          <p:spTgt spid="3688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0" fill="hold" grpId="0" nodeType="clickEffect">
                                  <p:stCondLst>
                                    <p:cond delay="0"/>
                                  </p:stCondLst>
                                  <p:childTnLst>
                                    <p:set>
                                      <p:cBhvr>
                                        <p:cTn id="66" dur="1" fill="hold">
                                          <p:stCondLst>
                                            <p:cond delay="499"/>
                                          </p:stCondLst>
                                        </p:cTn>
                                        <p:tgtEl>
                                          <p:spTgt spid="36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5" grpId="0" animBg="1"/>
      <p:bldP spid="36876" grpId="0" animBg="1"/>
      <p:bldP spid="36877" grpId="0" animBg="1"/>
      <p:bldP spid="36878" grpId="0" animBg="1"/>
      <p:bldP spid="36879" grpId="0" animBg="1"/>
      <p:bldP spid="36880" grpId="0" animBg="1"/>
      <p:bldP spid="36881" grpId="0" animBg="1"/>
      <p:bldP spid="36882" grpId="0" animBg="1"/>
      <p:bldP spid="36883" grpId="0" animBg="1"/>
      <p:bldP spid="36891" grpId="0" animBg="1"/>
      <p:bldP spid="36892" grpId="0"/>
      <p:bldP spid="36892"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1066800" y="2469356"/>
            <a:ext cx="7239000" cy="1792288"/>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kern="10" dirty="0">
                <a:ln w="12700">
                  <a:solidFill>
                    <a:srgbClr val="FFFF00"/>
                  </a:solidFill>
                  <a:round/>
                  <a:headEnd/>
                  <a:tailEnd/>
                </a:ln>
                <a:solidFill>
                  <a:srgbClr val="008000"/>
                </a:solidFill>
                <a:latin typeface="Arial Black" charset="0"/>
                <a:ea typeface="Arial Black" charset="0"/>
                <a:cs typeface="Arial Black" charset="0"/>
              </a:rPr>
              <a:t>FREEDOM</a:t>
            </a:r>
          </a:p>
        </p:txBody>
      </p:sp>
      <p:sp>
        <p:nvSpPr>
          <p:cNvPr id="54275" name="Text Box 3"/>
          <p:cNvSpPr txBox="1">
            <a:spLocks noChangeArrowheads="1"/>
          </p:cNvSpPr>
          <p:nvPr/>
        </p:nvSpPr>
        <p:spPr bwMode="auto">
          <a:xfrm>
            <a:off x="939800" y="1741091"/>
            <a:ext cx="449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eaLnBrk="1" hangingPunct="1">
              <a:spcBef>
                <a:spcPct val="50000"/>
              </a:spcBef>
              <a:buClrTx/>
              <a:buSzTx/>
              <a:buFontTx/>
              <a:buNone/>
            </a:pPr>
            <a:r>
              <a:rPr lang="en-US" altLang="en-US" sz="4400" b="1">
                <a:ea typeface="Geneva" charset="0"/>
              </a:rPr>
              <a:t>Everyone Wants</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199"/>
            <a:ext cx="9144000" cy="53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2021680" y="4052997"/>
            <a:ext cx="5329237" cy="1800225"/>
          </a:xfrm>
          <a:prstGeom prst="rect">
            <a:avLst/>
          </a:prstGeom>
          <a:noFill/>
          <a:ln>
            <a:noFill/>
          </a:ln>
          <a:effectLst>
            <a:outerShdw blurRad="63500" dist="17961" dir="13500000" algn="ctr" rotWithShape="0">
              <a:srgbClr val="000066">
                <a:alpha val="74998"/>
              </a:srgbClr>
            </a:outerShdw>
          </a:effectLst>
          <a:extLst>
            <a:ext uri="{909E8E84-426E-40DD-AFC4-6F175D3DCCD1}">
              <a14:hiddenFill xmlns:a14="http://schemas.microsoft.com/office/drawing/2010/main">
                <a:gradFill rotWithShape="0">
                  <a:gsLst>
                    <a:gs pos="0">
                      <a:srgbClr val="FFFF00"/>
                    </a:gs>
                    <a:gs pos="100000">
                      <a:srgbClr val="FFFF00"/>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ea typeface="Arial" charset="0"/>
                <a:cs typeface="Arial" charset="0"/>
              </a:defRPr>
            </a:lvl1pPr>
            <a:lvl2pPr marL="742950" indent="-285750">
              <a:spcBef>
                <a:spcPct val="20000"/>
              </a:spcBef>
              <a:buClr>
                <a:schemeClr val="tx1"/>
              </a:buClr>
              <a:buChar char="–"/>
              <a:defRPr sz="2800">
                <a:solidFill>
                  <a:schemeClr val="tx1"/>
                </a:solidFill>
                <a:latin typeface="Times New Roman" charset="0"/>
                <a:ea typeface="Arial" charset="0"/>
                <a:cs typeface="Arial" charset="0"/>
              </a:defRPr>
            </a:lvl2pPr>
            <a:lvl3pPr marL="1143000" indent="-228600">
              <a:spcBef>
                <a:spcPct val="20000"/>
              </a:spcBef>
              <a:buClr>
                <a:schemeClr val="accent2"/>
              </a:buClr>
              <a:buSzPct val="63000"/>
              <a:buFont typeface="Monotype Sorts" charset="2"/>
              <a:buChar char="u"/>
              <a:defRPr sz="2400">
                <a:solidFill>
                  <a:schemeClr val="tx1"/>
                </a:solidFill>
                <a:latin typeface="Times New Roman" charset="0"/>
                <a:ea typeface="Arial" charset="0"/>
                <a:cs typeface="Arial" charset="0"/>
              </a:defRPr>
            </a:lvl3pPr>
            <a:lvl4pPr marL="1600200" indent="-228600">
              <a:spcBef>
                <a:spcPct val="20000"/>
              </a:spcBef>
              <a:buClr>
                <a:schemeClr val="tx1"/>
              </a:buClr>
              <a:buChar char="–"/>
              <a:defRPr sz="2000">
                <a:solidFill>
                  <a:schemeClr val="tx1"/>
                </a:solidFill>
                <a:latin typeface="Times New Roman" charset="0"/>
                <a:ea typeface="Arial" charset="0"/>
                <a:cs typeface="Arial" charset="0"/>
              </a:defRPr>
            </a:lvl4pPr>
            <a:lvl5pPr marL="2057400" indent="-228600">
              <a:spcBef>
                <a:spcPct val="20000"/>
              </a:spcBef>
              <a:buClr>
                <a:schemeClr val="tx2"/>
              </a:buClr>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ea typeface="Arial" charset="0"/>
                <a:cs typeface="Arial" charset="0"/>
              </a:defRPr>
            </a:lvl9pPr>
          </a:lstStyle>
          <a:p>
            <a:pPr algn="ctr">
              <a:spcBef>
                <a:spcPct val="50000"/>
              </a:spcBef>
              <a:buClrTx/>
              <a:buSzTx/>
              <a:buFontTx/>
              <a:buNone/>
            </a:pPr>
            <a:r>
              <a:rPr lang="en-US" altLang="en-US" sz="2800" b="1" dirty="0">
                <a:solidFill>
                  <a:schemeClr val="bg1"/>
                </a:solidFill>
                <a:ea typeface="Geneva" charset="0"/>
              </a:rPr>
              <a:t>“You will be amazed at how much free time you have when you never have to think about money.” </a:t>
            </a:r>
          </a:p>
        </p:txBody>
      </p:sp>
      <p:sp>
        <p:nvSpPr>
          <p:cNvPr id="40966" name="WordArt 6"/>
          <p:cNvSpPr>
            <a:spLocks noChangeArrowheads="1" noChangeShapeType="1" noTextEdit="1"/>
          </p:cNvSpPr>
          <p:nvPr/>
        </p:nvSpPr>
        <p:spPr bwMode="auto">
          <a:xfrm>
            <a:off x="2863055" y="860426"/>
            <a:ext cx="3646488" cy="1233487"/>
          </a:xfrm>
          <a:prstGeom prst="rect">
            <a:avLst/>
          </a:prstGeom>
        </p:spPr>
        <p:txBody>
          <a:bodyPr wrap="none" fromWordArt="1">
            <a:prstTxWarp prst="textPlain">
              <a:avLst>
                <a:gd name="adj" fmla="val 50000"/>
              </a:avLst>
            </a:prstTxWarp>
          </a:bodyPr>
          <a:lstStyle/>
          <a:p>
            <a:pPr algn="ctr"/>
            <a:r>
              <a:rPr lang="en-US" b="1" dirty="0">
                <a:solidFill>
                  <a:schemeClr val="bg1"/>
                </a:solidFill>
                <a:latin typeface="Raleway" charset="0"/>
                <a:ea typeface="Raleway" charset="0"/>
                <a:cs typeface="Raleway" charset="0"/>
              </a:rPr>
              <a:t>TIME and MONEY</a:t>
            </a:r>
          </a:p>
          <a:p>
            <a:pPr algn="ctr"/>
            <a:r>
              <a:rPr lang="en-US" b="1" dirty="0">
                <a:solidFill>
                  <a:schemeClr val="bg1"/>
                </a:solidFill>
                <a:latin typeface="Raleway" charset="0"/>
                <a:ea typeface="Raleway" charset="0"/>
                <a:cs typeface="Raleway" charset="0"/>
              </a:rPr>
              <a:t> FREEDOM</a:t>
            </a:r>
          </a:p>
        </p:txBody>
      </p:sp>
      <p:sp>
        <p:nvSpPr>
          <p:cNvPr id="2" name="Slide Number Placeholder 1"/>
          <p:cNvSpPr>
            <a:spLocks noGrp="1"/>
          </p:cNvSpPr>
          <p:nvPr>
            <p:ph type="sldNum" sz="quarter" idx="12"/>
          </p:nvPr>
        </p:nvSpPr>
        <p:spPr/>
        <p:txBody>
          <a:bodyPr/>
          <a:lstStyle/>
          <a:p>
            <a:fld id="{DE3D6A6C-70AF-CB4A-BC2A-A475B4613B16}" type="slidenum">
              <a:rPr lang="en-US" smtClean="0"/>
              <a:pPr/>
              <a:t>62</a:t>
            </a:fld>
            <a:endParaRPr lang="en-US"/>
          </a:p>
        </p:txBody>
      </p:sp>
    </p:spTree>
    <p:extLst>
      <p:ext uri="{BB962C8B-B14F-4D97-AF65-F5344CB8AC3E}">
        <p14:creationId xmlns:p14="http://schemas.microsoft.com/office/powerpoint/2010/main" val="107478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ircle(out)">
                                      <p:cBhvr>
                                        <p:cTn id="7" dur="2000"/>
                                        <p:tgtEl>
                                          <p:spTgt spid="409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6"/>
                                        </p:tgtEl>
                                        <p:attrNameLst>
                                          <p:attrName>style.visibility</p:attrName>
                                        </p:attrNameLst>
                                      </p:cBhvr>
                                      <p:to>
                                        <p:strVal val="visible"/>
                                      </p:to>
                                    </p:set>
                                    <p:animEffect transition="in" filter="fade">
                                      <p:cBhvr>
                                        <p:cTn id="10" dur="3000"/>
                                        <p:tgtEl>
                                          <p:spTgt spid="40966"/>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0965"/>
                                        </p:tgtEl>
                                        <p:attrNameLst>
                                          <p:attrName>style.visibility</p:attrName>
                                        </p:attrNameLst>
                                      </p:cBhvr>
                                      <p:to>
                                        <p:strVal val="visible"/>
                                      </p:to>
                                    </p:set>
                                    <p:animEffect transition="in" filter="fade">
                                      <p:cBhvr>
                                        <p:cTn id="14" dur="5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6" y="1378744"/>
            <a:ext cx="7210425"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Oval 3"/>
          <p:cNvSpPr>
            <a:spLocks noChangeArrowheads="1"/>
          </p:cNvSpPr>
          <p:nvPr/>
        </p:nvSpPr>
        <p:spPr bwMode="auto">
          <a:xfrm>
            <a:off x="3949700" y="1753394"/>
            <a:ext cx="685800" cy="6413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04" name="Oval 4"/>
          <p:cNvSpPr>
            <a:spLocks noChangeArrowheads="1"/>
          </p:cNvSpPr>
          <p:nvPr/>
        </p:nvSpPr>
        <p:spPr bwMode="auto">
          <a:xfrm>
            <a:off x="3949700" y="1786732"/>
            <a:ext cx="685800" cy="608013"/>
          </a:xfrm>
          <a:prstGeom prst="ellipse">
            <a:avLst/>
          </a:prstGeom>
          <a:gradFill rotWithShape="1">
            <a:gsLst>
              <a:gs pos="0">
                <a:srgbClr val="00FF00"/>
              </a:gs>
              <a:gs pos="100000">
                <a:srgbClr val="00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05" name="Oval 5"/>
          <p:cNvSpPr>
            <a:spLocks noChangeArrowheads="1"/>
          </p:cNvSpPr>
          <p:nvPr/>
        </p:nvSpPr>
        <p:spPr bwMode="auto">
          <a:xfrm>
            <a:off x="3670300" y="1315245"/>
            <a:ext cx="1371600" cy="1089025"/>
          </a:xfrm>
          <a:prstGeom prst="ellipse">
            <a:avLst/>
          </a:prstGeom>
          <a:gradFill rotWithShape="1">
            <a:gsLst>
              <a:gs pos="0">
                <a:srgbClr val="00FF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06" name="Text Box 6"/>
          <p:cNvSpPr txBox="1">
            <a:spLocks noChangeArrowheads="1"/>
          </p:cNvSpPr>
          <p:nvPr/>
        </p:nvSpPr>
        <p:spPr bwMode="auto">
          <a:xfrm>
            <a:off x="3762376" y="1442244"/>
            <a:ext cx="1266825" cy="823912"/>
          </a:xfrm>
          <a:prstGeom prst="rect">
            <a:avLst/>
          </a:prstGeom>
          <a:noFill/>
          <a:ln>
            <a:noFill/>
          </a:ln>
          <a:effectLst>
            <a:outerShdw blurRad="63500" dist="12700" dir="10800000" algn="ctr" rotWithShape="0">
              <a:schemeClr val="bg1">
                <a:alpha val="74998"/>
              </a:scheme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a:spcBef>
                <a:spcPct val="50000"/>
              </a:spcBef>
              <a:buFontTx/>
              <a:buNone/>
            </a:pPr>
            <a:r>
              <a:rPr lang="en-US" altLang="en-US" sz="1200" b="1">
                <a:latin typeface="Segoe Script" charset="0"/>
                <a:ea typeface="MS PGothic" charset="-128"/>
              </a:rPr>
              <a:t>MIND</a:t>
            </a:r>
          </a:p>
          <a:p>
            <a:pPr algn="ctr">
              <a:spcBef>
                <a:spcPct val="50000"/>
              </a:spcBef>
              <a:buFontTx/>
              <a:buNone/>
            </a:pPr>
            <a:r>
              <a:rPr lang="en-US" altLang="en-US" sz="1200" b="1">
                <a:latin typeface="Segoe Script" charset="0"/>
                <a:ea typeface="MS PGothic" charset="-128"/>
              </a:rPr>
              <a:t>GAME</a:t>
            </a:r>
          </a:p>
          <a:p>
            <a:pPr algn="ctr">
              <a:spcBef>
                <a:spcPct val="50000"/>
              </a:spcBef>
              <a:buFontTx/>
              <a:buNone/>
            </a:pPr>
            <a:r>
              <a:rPr lang="en-US" altLang="en-US" sz="1200" b="1">
                <a:latin typeface="Segoe Script" charset="0"/>
                <a:ea typeface="MS PGothic" charset="-128"/>
              </a:rPr>
              <a:t>RULES</a:t>
            </a:r>
          </a:p>
        </p:txBody>
      </p:sp>
      <p:sp>
        <p:nvSpPr>
          <p:cNvPr id="51207" name="Rectangle 7"/>
          <p:cNvSpPr>
            <a:spLocks noChangeArrowheads="1"/>
          </p:cNvSpPr>
          <p:nvPr/>
        </p:nvSpPr>
        <p:spPr bwMode="auto">
          <a:xfrm>
            <a:off x="0" y="480219"/>
            <a:ext cx="9220200" cy="5829301"/>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grpSp>
        <p:nvGrpSpPr>
          <p:cNvPr id="51208" name="Group 8"/>
          <p:cNvGrpSpPr>
            <a:grpSpLocks/>
          </p:cNvGrpSpPr>
          <p:nvPr/>
        </p:nvGrpSpPr>
        <p:grpSpPr bwMode="auto">
          <a:xfrm>
            <a:off x="3649664" y="1196182"/>
            <a:ext cx="1385887" cy="1139825"/>
            <a:chOff x="2295" y="576"/>
            <a:chExt cx="873" cy="816"/>
          </a:xfrm>
        </p:grpSpPr>
        <p:sp>
          <p:nvSpPr>
            <p:cNvPr id="71716" name="Oval 9"/>
            <p:cNvSpPr>
              <a:spLocks noChangeArrowheads="1"/>
            </p:cNvSpPr>
            <p:nvPr/>
          </p:nvSpPr>
          <p:spPr bwMode="auto">
            <a:xfrm>
              <a:off x="2295" y="576"/>
              <a:ext cx="873" cy="81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71717" name="Line 10"/>
            <p:cNvSpPr>
              <a:spLocks noChangeShapeType="1"/>
            </p:cNvSpPr>
            <p:nvPr/>
          </p:nvSpPr>
          <p:spPr bwMode="auto">
            <a:xfrm>
              <a:off x="2304" y="960"/>
              <a:ext cx="8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1211" name="Group 11"/>
          <p:cNvGrpSpPr>
            <a:grpSpLocks/>
          </p:cNvGrpSpPr>
          <p:nvPr/>
        </p:nvGrpSpPr>
        <p:grpSpPr bwMode="auto">
          <a:xfrm>
            <a:off x="3994150" y="2277270"/>
            <a:ext cx="685800" cy="511175"/>
            <a:chOff x="2592" y="1776"/>
            <a:chExt cx="288" cy="384"/>
          </a:xfrm>
        </p:grpSpPr>
        <p:grpSp>
          <p:nvGrpSpPr>
            <p:cNvPr id="71710" name="Group 12"/>
            <p:cNvGrpSpPr>
              <a:grpSpLocks/>
            </p:cNvGrpSpPr>
            <p:nvPr/>
          </p:nvGrpSpPr>
          <p:grpSpPr bwMode="auto">
            <a:xfrm>
              <a:off x="2592" y="1872"/>
              <a:ext cx="288" cy="240"/>
              <a:chOff x="2592" y="1440"/>
              <a:chExt cx="288" cy="240"/>
            </a:xfrm>
          </p:grpSpPr>
          <p:sp>
            <p:nvSpPr>
              <p:cNvPr id="71714" name="Line 13"/>
              <p:cNvSpPr>
                <a:spLocks noChangeShapeType="1"/>
              </p:cNvSpPr>
              <p:nvPr/>
            </p:nvSpPr>
            <p:spPr bwMode="auto">
              <a:xfrm flipH="1">
                <a:off x="2592" y="1440"/>
                <a:ext cx="288" cy="24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15" name="Line 14"/>
              <p:cNvSpPr>
                <a:spLocks noChangeShapeType="1"/>
              </p:cNvSpPr>
              <p:nvPr/>
            </p:nvSpPr>
            <p:spPr bwMode="auto">
              <a:xfrm>
                <a:off x="2592" y="1440"/>
                <a:ext cx="288" cy="24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1711" name="Group 15"/>
            <p:cNvGrpSpPr>
              <a:grpSpLocks/>
            </p:cNvGrpSpPr>
            <p:nvPr/>
          </p:nvGrpSpPr>
          <p:grpSpPr bwMode="auto">
            <a:xfrm>
              <a:off x="2638" y="1776"/>
              <a:ext cx="192" cy="384"/>
              <a:chOff x="2638" y="1296"/>
              <a:chExt cx="192" cy="384"/>
            </a:xfrm>
          </p:grpSpPr>
          <p:sp>
            <p:nvSpPr>
              <p:cNvPr id="71712" name="Oval 16"/>
              <p:cNvSpPr>
                <a:spLocks noChangeArrowheads="1"/>
              </p:cNvSpPr>
              <p:nvPr/>
            </p:nvSpPr>
            <p:spPr bwMode="auto">
              <a:xfrm>
                <a:off x="2638" y="1392"/>
                <a:ext cx="192"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71713" name="Line 17"/>
              <p:cNvSpPr>
                <a:spLocks noChangeShapeType="1"/>
              </p:cNvSpPr>
              <p:nvPr/>
            </p:nvSpPr>
            <p:spPr bwMode="auto">
              <a:xfrm>
                <a:off x="2736" y="1296"/>
                <a:ext cx="0" cy="14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51218" name="WordArt 18"/>
          <p:cNvSpPr>
            <a:spLocks noChangeArrowheads="1" noChangeShapeType="1" noTextEdit="1"/>
          </p:cNvSpPr>
          <p:nvPr/>
        </p:nvSpPr>
        <p:spPr bwMode="auto">
          <a:xfrm>
            <a:off x="1614554" y="5751513"/>
            <a:ext cx="304800" cy="193675"/>
          </a:xfrm>
          <a:prstGeom prst="rect">
            <a:avLst/>
          </a:prstGeom>
        </p:spPr>
        <p:txBody>
          <a:bodyPr wrap="none" fromWordArt="1">
            <a:prstTxWarp prst="textPlain">
              <a:avLst>
                <a:gd name="adj" fmla="val 50000"/>
              </a:avLst>
            </a:prstTxWarp>
          </a:bodyPr>
          <a:lstStyle/>
          <a:p>
            <a:pPr algn="ctr"/>
            <a:r>
              <a:rPr lang="en-US" b="1" dirty="0"/>
              <a:t>BODY</a:t>
            </a:r>
          </a:p>
        </p:txBody>
      </p:sp>
      <p:sp>
        <p:nvSpPr>
          <p:cNvPr id="51219" name="WordArt 19"/>
          <p:cNvSpPr>
            <a:spLocks noChangeArrowheads="1" noChangeShapeType="1" noTextEdit="1"/>
          </p:cNvSpPr>
          <p:nvPr/>
        </p:nvSpPr>
        <p:spPr bwMode="auto">
          <a:xfrm>
            <a:off x="857318" y="4707230"/>
            <a:ext cx="838200" cy="312738"/>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Times New Roman" charset="0"/>
                <a:ea typeface="Times New Roman" charset="0"/>
                <a:cs typeface="Times New Roman" charset="0"/>
              </a:rPr>
              <a:t>CONSCIOUS</a:t>
            </a:r>
          </a:p>
          <a:p>
            <a:pPr algn="ctr"/>
            <a:r>
              <a:rPr lang="en-US" sz="3600" kern="10" dirty="0">
                <a:ln w="9525">
                  <a:solidFill>
                    <a:schemeClr val="tx1"/>
                  </a:solidFill>
                  <a:round/>
                  <a:headEnd/>
                  <a:tailEnd/>
                </a:ln>
                <a:latin typeface="Times New Roman" charset="0"/>
                <a:ea typeface="Times New Roman" charset="0"/>
                <a:cs typeface="Times New Roman" charset="0"/>
              </a:rPr>
              <a:t>MIND</a:t>
            </a:r>
          </a:p>
        </p:txBody>
      </p:sp>
      <p:sp>
        <p:nvSpPr>
          <p:cNvPr id="51220" name="WordArt 20"/>
          <p:cNvSpPr>
            <a:spLocks noChangeArrowheads="1" noChangeShapeType="1" noTextEdit="1"/>
          </p:cNvSpPr>
          <p:nvPr/>
        </p:nvSpPr>
        <p:spPr bwMode="auto">
          <a:xfrm>
            <a:off x="735081" y="5274762"/>
            <a:ext cx="1082675" cy="384175"/>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Times New Roman" charset="0"/>
                <a:ea typeface="Times New Roman" charset="0"/>
                <a:cs typeface="Times New Roman" charset="0"/>
              </a:rPr>
              <a:t>SUB-CONSCIOUS</a:t>
            </a:r>
          </a:p>
          <a:p>
            <a:pPr algn="ctr"/>
            <a:r>
              <a:rPr lang="en-US" sz="3600" kern="10" dirty="0">
                <a:ln w="9525">
                  <a:solidFill>
                    <a:schemeClr val="tx1"/>
                  </a:solidFill>
                  <a:round/>
                  <a:headEnd/>
                  <a:tailEnd/>
                </a:ln>
                <a:latin typeface="Times New Roman" charset="0"/>
                <a:ea typeface="Times New Roman" charset="0"/>
                <a:cs typeface="Times New Roman" charset="0"/>
              </a:rPr>
              <a:t>MIND</a:t>
            </a:r>
          </a:p>
        </p:txBody>
      </p:sp>
      <p:sp>
        <p:nvSpPr>
          <p:cNvPr id="51221" name="WordArt 21"/>
          <p:cNvSpPr>
            <a:spLocks noChangeArrowheads="1" noChangeShapeType="1" noTextEdit="1"/>
          </p:cNvSpPr>
          <p:nvPr/>
        </p:nvSpPr>
        <p:spPr bwMode="auto">
          <a:xfrm>
            <a:off x="2668589" y="5728494"/>
            <a:ext cx="1454150" cy="230187"/>
          </a:xfrm>
          <a:prstGeom prst="rect">
            <a:avLst/>
          </a:prstGeom>
        </p:spPr>
        <p:txBody>
          <a:bodyPr wrap="none" fromWordArt="1">
            <a:prstTxWarp prst="textPlain">
              <a:avLst>
                <a:gd name="adj" fmla="val 50000"/>
              </a:avLst>
            </a:prstTxWarp>
          </a:bodyPr>
          <a:lstStyle/>
          <a:p>
            <a:pPr algn="ctr"/>
            <a:r>
              <a:rPr lang="en-US" sz="3600" kern="10" dirty="0">
                <a:ln w="9525">
                  <a:solidFill>
                    <a:srgbClr val="FFFF99"/>
                  </a:solidFill>
                  <a:round/>
                  <a:headEnd/>
                  <a:tailEnd/>
                </a:ln>
                <a:solidFill>
                  <a:srgbClr val="FFFF99"/>
                </a:solidFill>
                <a:latin typeface="Times New Roman" charset="0"/>
                <a:ea typeface="Times New Roman" charset="0"/>
                <a:cs typeface="Times New Roman" charset="0"/>
              </a:rPr>
              <a:t>RESULTS</a:t>
            </a:r>
          </a:p>
        </p:txBody>
      </p:sp>
      <p:sp>
        <p:nvSpPr>
          <p:cNvPr id="51222" name="AutoShape 22"/>
          <p:cNvSpPr>
            <a:spLocks noChangeArrowheads="1"/>
          </p:cNvSpPr>
          <p:nvPr/>
        </p:nvSpPr>
        <p:spPr bwMode="auto">
          <a:xfrm>
            <a:off x="2192403" y="5751513"/>
            <a:ext cx="381000" cy="190500"/>
          </a:xfrm>
          <a:prstGeom prst="rightArrow">
            <a:avLst>
              <a:gd name="adj1" fmla="val 50000"/>
              <a:gd name="adj2"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23" name="AutoShape 23"/>
          <p:cNvSpPr>
            <a:spLocks noChangeArrowheads="1"/>
          </p:cNvSpPr>
          <p:nvPr/>
        </p:nvSpPr>
        <p:spPr bwMode="auto">
          <a:xfrm>
            <a:off x="6477000" y="1828007"/>
            <a:ext cx="1981200" cy="1535113"/>
          </a:xfrm>
          <a:custGeom>
            <a:avLst/>
            <a:gdLst>
              <a:gd name="T0" fmla="*/ 2 w 1981200"/>
              <a:gd name="T1" fmla="*/ 586359 h 1535113"/>
              <a:gd name="T2" fmla="*/ 756755 w 1981200"/>
              <a:gd name="T3" fmla="*/ 586364 h 1535113"/>
              <a:gd name="T4" fmla="*/ 990600 w 1981200"/>
              <a:gd name="T5" fmla="*/ 0 h 1535113"/>
              <a:gd name="T6" fmla="*/ 1224445 w 1981200"/>
              <a:gd name="T7" fmla="*/ 586364 h 1535113"/>
              <a:gd name="T8" fmla="*/ 1981198 w 1981200"/>
              <a:gd name="T9" fmla="*/ 586359 h 1535113"/>
              <a:gd name="T10" fmla="*/ 1368969 w 1981200"/>
              <a:gd name="T11" fmla="*/ 948748 h 1535113"/>
              <a:gd name="T12" fmla="*/ 1602823 w 1981200"/>
              <a:gd name="T13" fmla="*/ 1535109 h 1535113"/>
              <a:gd name="T14" fmla="*/ 990600 w 1981200"/>
              <a:gd name="T15" fmla="*/ 1172714 h 1535113"/>
              <a:gd name="T16" fmla="*/ 378377 w 1981200"/>
              <a:gd name="T17" fmla="*/ 1535109 h 1535113"/>
              <a:gd name="T18" fmla="*/ 612231 w 1981200"/>
              <a:gd name="T19" fmla="*/ 948748 h 1535113"/>
              <a:gd name="T20" fmla="*/ 2 w 1981200"/>
              <a:gd name="T21" fmla="*/ 586359 h 1535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81200" h="1535113">
                <a:moveTo>
                  <a:pt x="2" y="586359"/>
                </a:moveTo>
                <a:lnTo>
                  <a:pt x="756755" y="586364"/>
                </a:lnTo>
                <a:lnTo>
                  <a:pt x="990600" y="0"/>
                </a:lnTo>
                <a:lnTo>
                  <a:pt x="1224445" y="586364"/>
                </a:lnTo>
                <a:lnTo>
                  <a:pt x="1981198" y="586359"/>
                </a:lnTo>
                <a:lnTo>
                  <a:pt x="1368969" y="948748"/>
                </a:lnTo>
                <a:lnTo>
                  <a:pt x="1602823" y="1535109"/>
                </a:lnTo>
                <a:lnTo>
                  <a:pt x="990600" y="1172714"/>
                </a:lnTo>
                <a:lnTo>
                  <a:pt x="378377" y="1535109"/>
                </a:lnTo>
                <a:lnTo>
                  <a:pt x="612231" y="948748"/>
                </a:lnTo>
                <a:lnTo>
                  <a:pt x="2" y="586359"/>
                </a:lnTo>
                <a:close/>
              </a:path>
            </a:pathLst>
          </a:custGeom>
          <a:gradFill rotWithShape="1">
            <a:gsLst>
              <a:gs pos="0">
                <a:srgbClr val="FFFF99"/>
              </a:gs>
              <a:gs pos="100000">
                <a:srgbClr val="996633"/>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AutoShape 24"/>
          <p:cNvSpPr>
            <a:spLocks noChangeArrowheads="1"/>
          </p:cNvSpPr>
          <p:nvPr/>
        </p:nvSpPr>
        <p:spPr bwMode="auto">
          <a:xfrm rot="-2081700">
            <a:off x="3505200" y="4709320"/>
            <a:ext cx="762000" cy="382587"/>
          </a:xfrm>
          <a:prstGeom prst="rightArrow">
            <a:avLst>
              <a:gd name="adj1" fmla="val 50000"/>
              <a:gd name="adj2" fmla="val 4979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25" name="AutoShape 25"/>
          <p:cNvSpPr>
            <a:spLocks noChangeArrowheads="1"/>
          </p:cNvSpPr>
          <p:nvPr/>
        </p:nvSpPr>
        <p:spPr bwMode="auto">
          <a:xfrm rot="-2081700">
            <a:off x="4267200" y="4261645"/>
            <a:ext cx="762000" cy="382587"/>
          </a:xfrm>
          <a:prstGeom prst="rightArrow">
            <a:avLst>
              <a:gd name="adj1" fmla="val 50000"/>
              <a:gd name="adj2" fmla="val 4979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26" name="AutoShape 26"/>
          <p:cNvSpPr>
            <a:spLocks noChangeArrowheads="1"/>
          </p:cNvSpPr>
          <p:nvPr/>
        </p:nvSpPr>
        <p:spPr bwMode="auto">
          <a:xfrm rot="-2081700">
            <a:off x="5029200" y="3812382"/>
            <a:ext cx="762000" cy="384175"/>
          </a:xfrm>
          <a:prstGeom prst="rightArrow">
            <a:avLst>
              <a:gd name="adj1" fmla="val 50000"/>
              <a:gd name="adj2" fmla="val 495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0"/>
              </a:spcBef>
              <a:buFontTx/>
              <a:buNone/>
            </a:pPr>
            <a:endParaRPr lang="en-US" altLang="en-US" sz="1800">
              <a:solidFill>
                <a:schemeClr val="tx1"/>
              </a:solidFill>
              <a:ea typeface="MS PGothic" charset="-128"/>
            </a:endParaRPr>
          </a:p>
        </p:txBody>
      </p:sp>
      <p:sp>
        <p:nvSpPr>
          <p:cNvPr id="51227" name="AutoShape 27"/>
          <p:cNvSpPr>
            <a:spLocks noChangeArrowheads="1"/>
          </p:cNvSpPr>
          <p:nvPr/>
        </p:nvSpPr>
        <p:spPr bwMode="auto">
          <a:xfrm rot="-2081700">
            <a:off x="5791200" y="3363119"/>
            <a:ext cx="762000" cy="385762"/>
          </a:xfrm>
          <a:prstGeom prst="rightArrow">
            <a:avLst>
              <a:gd name="adj1" fmla="val 50000"/>
              <a:gd name="adj2" fmla="val 493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spcBef>
                <a:spcPct val="0"/>
              </a:spcBef>
              <a:buFontTx/>
              <a:buNone/>
            </a:pPr>
            <a:endParaRPr lang="en-US" altLang="en-US" sz="1800">
              <a:solidFill>
                <a:schemeClr val="tx1"/>
              </a:solidFill>
              <a:ea typeface="MS PGothic" charset="-128"/>
            </a:endParaRPr>
          </a:p>
        </p:txBody>
      </p:sp>
      <p:sp>
        <p:nvSpPr>
          <p:cNvPr id="51228" name="AutoShape 28"/>
          <p:cNvSpPr>
            <a:spLocks noChangeArrowheads="1"/>
          </p:cNvSpPr>
          <p:nvPr/>
        </p:nvSpPr>
        <p:spPr bwMode="auto">
          <a:xfrm>
            <a:off x="3911600" y="5261770"/>
            <a:ext cx="1828800" cy="255587"/>
          </a:xfrm>
          <a:prstGeom prst="leftArrow">
            <a:avLst>
              <a:gd name="adj1" fmla="val 50000"/>
              <a:gd name="adj2" fmla="val 17888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29" name="AutoShape 29"/>
          <p:cNvSpPr>
            <a:spLocks noChangeArrowheads="1"/>
          </p:cNvSpPr>
          <p:nvPr/>
        </p:nvSpPr>
        <p:spPr bwMode="auto">
          <a:xfrm>
            <a:off x="3962400" y="2532857"/>
            <a:ext cx="1828800" cy="320675"/>
          </a:xfrm>
          <a:prstGeom prst="rightArrow">
            <a:avLst>
              <a:gd name="adj1" fmla="val 50000"/>
              <a:gd name="adj2" fmla="val 1425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30" name="AutoShape 30"/>
          <p:cNvSpPr>
            <a:spLocks noChangeArrowheads="1"/>
          </p:cNvSpPr>
          <p:nvPr/>
        </p:nvSpPr>
        <p:spPr bwMode="auto">
          <a:xfrm>
            <a:off x="4648200" y="2788444"/>
            <a:ext cx="381000" cy="2432050"/>
          </a:xfrm>
          <a:prstGeom prst="upArrow">
            <a:avLst>
              <a:gd name="adj1" fmla="val 50000"/>
              <a:gd name="adj2" fmla="val 159583"/>
            </a:avLst>
          </a:prstGeom>
          <a:solidFill>
            <a:srgbClr val="FFDC7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bg1"/>
                </a:solidFill>
                <a:latin typeface="Arial" charset="0"/>
                <a:ea typeface="Arial" charset="0"/>
                <a:cs typeface="Arial" charset="0"/>
              </a:defRPr>
            </a:lvl1pPr>
            <a:lvl2pPr marL="742950" indent="-285750">
              <a:spcBef>
                <a:spcPct val="20000"/>
              </a:spcBef>
              <a:buChar char="–"/>
              <a:defRPr sz="2800">
                <a:solidFill>
                  <a:schemeClr val="bg1"/>
                </a:solidFill>
                <a:latin typeface="Arial" charset="0"/>
                <a:ea typeface="Arial" charset="0"/>
                <a:cs typeface="Arial" charset="0"/>
              </a:defRPr>
            </a:lvl2pPr>
            <a:lvl3pPr marL="1143000" indent="-228600">
              <a:spcBef>
                <a:spcPct val="20000"/>
              </a:spcBef>
              <a:buChar char="•"/>
              <a:defRPr sz="2400">
                <a:solidFill>
                  <a:schemeClr val="bg1"/>
                </a:solidFill>
                <a:latin typeface="Arial" charset="0"/>
                <a:ea typeface="Arial" charset="0"/>
                <a:cs typeface="Arial" charset="0"/>
              </a:defRPr>
            </a:lvl3pPr>
            <a:lvl4pPr marL="1600200" indent="-228600">
              <a:spcBef>
                <a:spcPct val="20000"/>
              </a:spcBef>
              <a:buChar char="–"/>
              <a:defRPr sz="2000">
                <a:solidFill>
                  <a:schemeClr val="bg1"/>
                </a:solidFill>
                <a:latin typeface="Arial" charset="0"/>
                <a:ea typeface="Arial" charset="0"/>
                <a:cs typeface="Arial" charset="0"/>
              </a:defRPr>
            </a:lvl4pPr>
            <a:lvl5pPr marL="2057400" indent="-228600">
              <a:spcBef>
                <a:spcPct val="20000"/>
              </a:spcBef>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0"/>
              </a:spcBef>
              <a:buFontTx/>
              <a:buNone/>
            </a:pPr>
            <a:endParaRPr lang="en-US" altLang="en-US" sz="1800">
              <a:solidFill>
                <a:schemeClr val="tx1"/>
              </a:solidFill>
              <a:ea typeface="MS PGothic" charset="-128"/>
            </a:endParaRPr>
          </a:p>
        </p:txBody>
      </p:sp>
      <p:sp>
        <p:nvSpPr>
          <p:cNvPr id="51231" name="WordArt 31"/>
          <p:cNvSpPr>
            <a:spLocks noChangeArrowheads="1" noChangeShapeType="1" noTextEdit="1"/>
          </p:cNvSpPr>
          <p:nvPr/>
        </p:nvSpPr>
        <p:spPr bwMode="auto">
          <a:xfrm>
            <a:off x="2917825" y="3501231"/>
            <a:ext cx="3886200" cy="317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00"/>
                </a:solidFill>
                <a:latin typeface="Impact" charset="0"/>
                <a:ea typeface="Impact" charset="0"/>
                <a:cs typeface="Impact" charset="0"/>
              </a:rPr>
              <a:t>You MUST understand the MIND</a:t>
            </a:r>
          </a:p>
        </p:txBody>
      </p:sp>
      <p:sp>
        <p:nvSpPr>
          <p:cNvPr id="51232" name="WordArt 32"/>
          <p:cNvSpPr>
            <a:spLocks noChangeArrowheads="1" noChangeShapeType="1" noTextEdit="1"/>
          </p:cNvSpPr>
          <p:nvPr/>
        </p:nvSpPr>
        <p:spPr bwMode="auto">
          <a:xfrm>
            <a:off x="2881314" y="3826669"/>
            <a:ext cx="3976687" cy="823912"/>
          </a:xfrm>
          <a:prstGeom prst="rect">
            <a:avLst/>
          </a:prstGeom>
        </p:spPr>
        <p:txBody>
          <a:bodyPr wrap="none" fromWordArt="1">
            <a:prstTxWarp prst="textPlain">
              <a:avLst>
                <a:gd name="adj" fmla="val 50000"/>
              </a:avLst>
            </a:prstTxWarp>
          </a:bodyPr>
          <a:lstStyle/>
          <a:p>
            <a:pPr algn="ctr"/>
            <a:r>
              <a:rPr lang="en-US" sz="3600" kern="10" dirty="0">
                <a:ln w="19050">
                  <a:solidFill>
                    <a:schemeClr val="bg1"/>
                  </a:solidFill>
                  <a:round/>
                  <a:headEnd/>
                  <a:tailEnd/>
                </a:ln>
                <a:gradFill rotWithShape="1">
                  <a:gsLst>
                    <a:gs pos="0">
                      <a:srgbClr val="663300"/>
                    </a:gs>
                    <a:gs pos="50000">
                      <a:srgbClr val="FFD14F"/>
                    </a:gs>
                    <a:gs pos="100000">
                      <a:srgbClr val="663300"/>
                    </a:gs>
                  </a:gsLst>
                  <a:lin ang="5400000" scaled="1"/>
                </a:gradFill>
                <a:effectLst>
                  <a:outerShdw blurRad="63500" dist="28398" dir="12393903" algn="ctr" rotWithShape="0">
                    <a:srgbClr val="FFFF00">
                      <a:alpha val="74998"/>
                    </a:srgbClr>
                  </a:outerShdw>
                </a:effectLst>
                <a:latin typeface="Impact" charset="0"/>
                <a:ea typeface="Impact" charset="0"/>
                <a:cs typeface="Impact" charset="0"/>
              </a:rPr>
              <a:t>A MIND GAME</a:t>
            </a:r>
          </a:p>
        </p:txBody>
      </p:sp>
      <p:sp>
        <p:nvSpPr>
          <p:cNvPr id="51233" name="WordArt 33"/>
          <p:cNvSpPr>
            <a:spLocks noChangeArrowheads="1" noChangeShapeType="1" noTextEdit="1"/>
          </p:cNvSpPr>
          <p:nvPr/>
        </p:nvSpPr>
        <p:spPr bwMode="auto">
          <a:xfrm>
            <a:off x="7062788" y="2532857"/>
            <a:ext cx="709612" cy="220663"/>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effectLst>
                  <a:outerShdw blurRad="63500" dist="46662" dir="2115817" algn="ctr" rotWithShape="0">
                    <a:schemeClr val="tx1">
                      <a:alpha val="79999"/>
                    </a:schemeClr>
                  </a:outerShdw>
                </a:effectLst>
                <a:latin typeface="Times New Roman" charset="0"/>
                <a:ea typeface="Times New Roman" charset="0"/>
                <a:cs typeface="Times New Roman" charset="0"/>
              </a:rPr>
              <a:t>DREAM</a:t>
            </a:r>
          </a:p>
        </p:txBody>
      </p:sp>
      <p:sp>
        <p:nvSpPr>
          <p:cNvPr id="51234" name="WordArt 34"/>
          <p:cNvSpPr>
            <a:spLocks noChangeArrowheads="1" noChangeShapeType="1" noTextEdit="1"/>
          </p:cNvSpPr>
          <p:nvPr/>
        </p:nvSpPr>
        <p:spPr bwMode="auto">
          <a:xfrm>
            <a:off x="522288" y="672308"/>
            <a:ext cx="8077200" cy="431800"/>
          </a:xfrm>
          <a:prstGeom prst="rect">
            <a:avLst/>
          </a:prstGeom>
        </p:spPr>
        <p:txBody>
          <a:bodyPr wrap="none" fromWordArt="1">
            <a:prstTxWarp prst="textPlain">
              <a:avLst>
                <a:gd name="adj" fmla="val 50000"/>
              </a:avLst>
            </a:prstTxWarp>
          </a:bodyPr>
          <a:lstStyle/>
          <a:p>
            <a:pPr algn="ctr"/>
            <a:r>
              <a:rPr lang="en-US" sz="3600" kern="10" dirty="0">
                <a:ln w="6350">
                  <a:solidFill>
                    <a:srgbClr val="003300"/>
                  </a:solidFill>
                  <a:round/>
                  <a:headEnd/>
                  <a:tailEnd/>
                </a:ln>
                <a:gradFill rotWithShape="1">
                  <a:gsLst>
                    <a:gs pos="0">
                      <a:srgbClr val="663300"/>
                    </a:gs>
                    <a:gs pos="50000">
                      <a:srgbClr val="FFFF99"/>
                    </a:gs>
                    <a:gs pos="100000">
                      <a:srgbClr val="663300"/>
                    </a:gs>
                  </a:gsLst>
                  <a:lin ang="5400000" scaled="1"/>
                </a:gradFill>
                <a:effectLst>
                  <a:outerShdw blurRad="63500" dist="35896" dir="13502370" algn="ctr" rotWithShape="0">
                    <a:schemeClr val="bg1">
                      <a:alpha val="74998"/>
                    </a:schemeClr>
                  </a:outerShdw>
                </a:effectLst>
                <a:latin typeface="Impact" charset="0"/>
                <a:ea typeface="Impact" charset="0"/>
                <a:cs typeface="Impact" charset="0"/>
              </a:rPr>
              <a:t>LET THE MIND GAME BEGIN</a:t>
            </a:r>
          </a:p>
        </p:txBody>
      </p:sp>
      <p:sp>
        <p:nvSpPr>
          <p:cNvPr id="51235" name="WordArt 35"/>
          <p:cNvSpPr>
            <a:spLocks noChangeArrowheads="1" noChangeShapeType="1" noTextEdit="1"/>
          </p:cNvSpPr>
          <p:nvPr/>
        </p:nvSpPr>
        <p:spPr bwMode="auto">
          <a:xfrm>
            <a:off x="552518" y="5295107"/>
            <a:ext cx="1143000" cy="22225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Times New Roman" charset="0"/>
                <a:ea typeface="Times New Roman" charset="0"/>
                <a:cs typeface="Times New Roman" charset="0"/>
              </a:rPr>
              <a:t>PARADIGM</a:t>
            </a:r>
          </a:p>
        </p:txBody>
      </p:sp>
      <p:sp>
        <p:nvSpPr>
          <p:cNvPr id="51239" name="WordArt 39"/>
          <p:cNvSpPr>
            <a:spLocks noChangeArrowheads="1" noChangeShapeType="1" noTextEdit="1"/>
          </p:cNvSpPr>
          <p:nvPr/>
        </p:nvSpPr>
        <p:spPr bwMode="auto">
          <a:xfrm>
            <a:off x="2935288" y="3356770"/>
            <a:ext cx="3886200" cy="4333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blurRad="63500" dist="38099" dir="2700000" algn="ctr" rotWithShape="0">
                    <a:schemeClr val="tx1">
                      <a:alpha val="74998"/>
                    </a:schemeClr>
                  </a:outerShdw>
                </a:effectLst>
                <a:latin typeface="Impact" charset="0"/>
                <a:ea typeface="Impact" charset="0"/>
                <a:cs typeface="Impact" charset="0"/>
              </a:rPr>
              <a:t>Decide To Learn To Live The Good Life </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63</a:t>
            </a:fld>
            <a:endParaRPr lang="en-US"/>
          </a:p>
        </p:txBody>
      </p:sp>
    </p:spTree>
    <p:extLst>
      <p:ext uri="{BB962C8B-B14F-4D97-AF65-F5344CB8AC3E}">
        <p14:creationId xmlns:p14="http://schemas.microsoft.com/office/powerpoint/2010/main" val="653470458"/>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xit" presetSubtype="10" fill="hold" nodeType="afterEffect">
                                  <p:stCondLst>
                                    <p:cond delay="1000"/>
                                  </p:stCondLst>
                                  <p:childTnLst>
                                    <p:animEffect transition="out" filter="checkerboard(across)">
                                      <p:cBhvr>
                                        <p:cTn id="6" dur="1000"/>
                                        <p:tgtEl>
                                          <p:spTgt spid="51203"/>
                                        </p:tgtEl>
                                      </p:cBhvr>
                                    </p:animEffect>
                                    <p:set>
                                      <p:cBhvr>
                                        <p:cTn id="7" dur="1" fill="hold">
                                          <p:stCondLst>
                                            <p:cond delay="999"/>
                                          </p:stCondLst>
                                        </p:cTn>
                                        <p:tgtEl>
                                          <p:spTgt spid="51203"/>
                                        </p:tgtEl>
                                        <p:attrNameLst>
                                          <p:attrName>style.visibility</p:attrName>
                                        </p:attrNameLst>
                                      </p:cBhvr>
                                      <p:to>
                                        <p:strVal val="hidden"/>
                                      </p:to>
                                    </p:set>
                                  </p:childTnLst>
                                </p:cTn>
                              </p:par>
                            </p:childTnLst>
                          </p:cTn>
                        </p:par>
                        <p:par>
                          <p:cTn id="8" fill="hold" nodeType="afterGroup">
                            <p:stCondLst>
                              <p:cond delay="2000"/>
                            </p:stCondLst>
                            <p:childTnLst>
                              <p:par>
                                <p:cTn id="9" presetID="55" presetClass="entr" presetSubtype="0" fill="hold" nodeType="afterEffect">
                                  <p:stCondLst>
                                    <p:cond delay="500"/>
                                  </p:stCondLst>
                                  <p:childTnLst>
                                    <p:set>
                                      <p:cBhvr>
                                        <p:cTn id="10" dur="1" fill="hold">
                                          <p:stCondLst>
                                            <p:cond delay="0"/>
                                          </p:stCondLst>
                                        </p:cTn>
                                        <p:tgtEl>
                                          <p:spTgt spid="51204"/>
                                        </p:tgtEl>
                                        <p:attrNameLst>
                                          <p:attrName>style.visibility</p:attrName>
                                        </p:attrNameLst>
                                      </p:cBhvr>
                                      <p:to>
                                        <p:strVal val="visible"/>
                                      </p:to>
                                    </p:set>
                                    <p:anim calcmode="lin" valueType="num">
                                      <p:cBhvr>
                                        <p:cTn id="11" dur="2000" fill="hold"/>
                                        <p:tgtEl>
                                          <p:spTgt spid="51204"/>
                                        </p:tgtEl>
                                        <p:attrNameLst>
                                          <p:attrName>ppt_w</p:attrName>
                                        </p:attrNameLst>
                                      </p:cBhvr>
                                      <p:tavLst>
                                        <p:tav tm="0">
                                          <p:val>
                                            <p:strVal val="#ppt_w*0.70"/>
                                          </p:val>
                                        </p:tav>
                                        <p:tav tm="100000">
                                          <p:val>
                                            <p:strVal val="#ppt_w"/>
                                          </p:val>
                                        </p:tav>
                                      </p:tavLst>
                                    </p:anim>
                                    <p:anim calcmode="lin" valueType="num">
                                      <p:cBhvr>
                                        <p:cTn id="12" dur="2000" fill="hold"/>
                                        <p:tgtEl>
                                          <p:spTgt spid="51204"/>
                                        </p:tgtEl>
                                        <p:attrNameLst>
                                          <p:attrName>ppt_h</p:attrName>
                                        </p:attrNameLst>
                                      </p:cBhvr>
                                      <p:tavLst>
                                        <p:tav tm="0">
                                          <p:val>
                                            <p:strVal val="#ppt_h"/>
                                          </p:val>
                                        </p:tav>
                                        <p:tav tm="100000">
                                          <p:val>
                                            <p:strVal val="#ppt_h"/>
                                          </p:val>
                                        </p:tav>
                                      </p:tavLst>
                                    </p:anim>
                                    <p:animEffect transition="in" filter="fade">
                                      <p:cBhvr>
                                        <p:cTn id="13" dur="2000"/>
                                        <p:tgtEl>
                                          <p:spTgt spid="51204"/>
                                        </p:tgtEl>
                                      </p:cBhvr>
                                    </p:animEffect>
                                  </p:childTnLst>
                                </p:cTn>
                              </p:par>
                            </p:childTnLst>
                          </p:cTn>
                        </p:par>
                        <p:par>
                          <p:cTn id="14" fill="hold" nodeType="afterGroup">
                            <p:stCondLst>
                              <p:cond delay="4500"/>
                            </p:stCondLst>
                            <p:childTnLst>
                              <p:par>
                                <p:cTn id="15" presetID="55" presetClass="entr" presetSubtype="0" fill="hold" nodeType="afterEffect">
                                  <p:stCondLst>
                                    <p:cond delay="0"/>
                                  </p:stCondLst>
                                  <p:childTnLst>
                                    <p:set>
                                      <p:cBhvr>
                                        <p:cTn id="16" dur="1" fill="hold">
                                          <p:stCondLst>
                                            <p:cond delay="0"/>
                                          </p:stCondLst>
                                        </p:cTn>
                                        <p:tgtEl>
                                          <p:spTgt spid="51205"/>
                                        </p:tgtEl>
                                        <p:attrNameLst>
                                          <p:attrName>style.visibility</p:attrName>
                                        </p:attrNameLst>
                                      </p:cBhvr>
                                      <p:to>
                                        <p:strVal val="visible"/>
                                      </p:to>
                                    </p:set>
                                    <p:anim calcmode="lin" valueType="num">
                                      <p:cBhvr>
                                        <p:cTn id="17" dur="2000" fill="hold"/>
                                        <p:tgtEl>
                                          <p:spTgt spid="51205"/>
                                        </p:tgtEl>
                                        <p:attrNameLst>
                                          <p:attrName>ppt_w</p:attrName>
                                        </p:attrNameLst>
                                      </p:cBhvr>
                                      <p:tavLst>
                                        <p:tav tm="0">
                                          <p:val>
                                            <p:strVal val="#ppt_w*0.70"/>
                                          </p:val>
                                        </p:tav>
                                        <p:tav tm="100000">
                                          <p:val>
                                            <p:strVal val="#ppt_w"/>
                                          </p:val>
                                        </p:tav>
                                      </p:tavLst>
                                    </p:anim>
                                    <p:anim calcmode="lin" valueType="num">
                                      <p:cBhvr>
                                        <p:cTn id="18" dur="2000" fill="hold"/>
                                        <p:tgtEl>
                                          <p:spTgt spid="51205"/>
                                        </p:tgtEl>
                                        <p:attrNameLst>
                                          <p:attrName>ppt_h</p:attrName>
                                        </p:attrNameLst>
                                      </p:cBhvr>
                                      <p:tavLst>
                                        <p:tav tm="0">
                                          <p:val>
                                            <p:strVal val="#ppt_h"/>
                                          </p:val>
                                        </p:tav>
                                        <p:tav tm="100000">
                                          <p:val>
                                            <p:strVal val="#ppt_h"/>
                                          </p:val>
                                        </p:tav>
                                      </p:tavLst>
                                    </p:anim>
                                    <p:animEffect transition="in" filter="fade">
                                      <p:cBhvr>
                                        <p:cTn id="19" dur="2000"/>
                                        <p:tgtEl>
                                          <p:spTgt spid="51205"/>
                                        </p:tgtEl>
                                      </p:cBhvr>
                                    </p:animEffect>
                                  </p:childTnLst>
                                </p:cTn>
                              </p:par>
                            </p:childTnLst>
                          </p:cTn>
                        </p:par>
                        <p:par>
                          <p:cTn id="20" fill="hold" nodeType="afterGroup">
                            <p:stCondLst>
                              <p:cond delay="6500"/>
                            </p:stCondLst>
                            <p:childTnLst>
                              <p:par>
                                <p:cTn id="21" presetID="55" presetClass="entr" presetSubtype="0" fill="hold" grpId="0" nodeType="afterEffect">
                                  <p:stCondLst>
                                    <p:cond delay="0"/>
                                  </p:stCondLst>
                                  <p:childTnLst>
                                    <p:set>
                                      <p:cBhvr>
                                        <p:cTn id="22" dur="1" fill="hold">
                                          <p:stCondLst>
                                            <p:cond delay="0"/>
                                          </p:stCondLst>
                                        </p:cTn>
                                        <p:tgtEl>
                                          <p:spTgt spid="51206"/>
                                        </p:tgtEl>
                                        <p:attrNameLst>
                                          <p:attrName>style.visibility</p:attrName>
                                        </p:attrNameLst>
                                      </p:cBhvr>
                                      <p:to>
                                        <p:strVal val="visible"/>
                                      </p:to>
                                    </p:set>
                                    <p:anim calcmode="lin" valueType="num">
                                      <p:cBhvr>
                                        <p:cTn id="23" dur="2000" fill="hold"/>
                                        <p:tgtEl>
                                          <p:spTgt spid="51206"/>
                                        </p:tgtEl>
                                        <p:attrNameLst>
                                          <p:attrName>ppt_w</p:attrName>
                                        </p:attrNameLst>
                                      </p:cBhvr>
                                      <p:tavLst>
                                        <p:tav tm="0">
                                          <p:val>
                                            <p:strVal val="#ppt_w*0.70"/>
                                          </p:val>
                                        </p:tav>
                                        <p:tav tm="100000">
                                          <p:val>
                                            <p:strVal val="#ppt_w"/>
                                          </p:val>
                                        </p:tav>
                                      </p:tavLst>
                                    </p:anim>
                                    <p:anim calcmode="lin" valueType="num">
                                      <p:cBhvr>
                                        <p:cTn id="24" dur="2000" fill="hold"/>
                                        <p:tgtEl>
                                          <p:spTgt spid="51206"/>
                                        </p:tgtEl>
                                        <p:attrNameLst>
                                          <p:attrName>ppt_h</p:attrName>
                                        </p:attrNameLst>
                                      </p:cBhvr>
                                      <p:tavLst>
                                        <p:tav tm="0">
                                          <p:val>
                                            <p:strVal val="#ppt_h"/>
                                          </p:val>
                                        </p:tav>
                                        <p:tav tm="100000">
                                          <p:val>
                                            <p:strVal val="#ppt_h"/>
                                          </p:val>
                                        </p:tav>
                                      </p:tavLst>
                                    </p:anim>
                                    <p:animEffect transition="in" filter="fade">
                                      <p:cBhvr>
                                        <p:cTn id="25" dur="2000"/>
                                        <p:tgtEl>
                                          <p:spTgt spid="51206"/>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51234"/>
                                        </p:tgtEl>
                                        <p:attrNameLst>
                                          <p:attrName>style.visibility</p:attrName>
                                        </p:attrNameLst>
                                      </p:cBhvr>
                                      <p:to>
                                        <p:strVal val="visible"/>
                                      </p:to>
                                    </p:set>
                                    <p:animEffect transition="in" filter="diamond(out)">
                                      <p:cBhvr>
                                        <p:cTn id="28" dur="2000"/>
                                        <p:tgtEl>
                                          <p:spTgt spid="51234"/>
                                        </p:tgtEl>
                                      </p:cBhvr>
                                    </p:animEffect>
                                  </p:childTnLst>
                                </p:cTn>
                              </p:par>
                            </p:childTnLst>
                          </p:cTn>
                        </p:par>
                        <p:par>
                          <p:cTn id="29" fill="hold" nodeType="afterGroup">
                            <p:stCondLst>
                              <p:cond delay="8500"/>
                            </p:stCondLst>
                            <p:childTnLst>
                              <p:par>
                                <p:cTn id="30" presetID="10" presetClass="entr" presetSubtype="0" fill="hold" nodeType="afterEffect">
                                  <p:stCondLst>
                                    <p:cond delay="0"/>
                                  </p:stCondLst>
                                  <p:childTnLst>
                                    <p:set>
                                      <p:cBhvr>
                                        <p:cTn id="31" dur="1" fill="hold">
                                          <p:stCondLst>
                                            <p:cond delay="0"/>
                                          </p:stCondLst>
                                        </p:cTn>
                                        <p:tgtEl>
                                          <p:spTgt spid="51207"/>
                                        </p:tgtEl>
                                        <p:attrNameLst>
                                          <p:attrName>style.visibility</p:attrName>
                                        </p:attrNameLst>
                                      </p:cBhvr>
                                      <p:to>
                                        <p:strVal val="visible"/>
                                      </p:to>
                                    </p:set>
                                    <p:animEffect transition="in" filter="fade">
                                      <p:cBhvr>
                                        <p:cTn id="32" dur="2000"/>
                                        <p:tgtEl>
                                          <p:spTgt spid="51207"/>
                                        </p:tgtEl>
                                      </p:cBhvr>
                                    </p:animEffect>
                                  </p:childTnLst>
                                </p:cTn>
                              </p:par>
                              <p:par>
                                <p:cTn id="33" presetID="10" presetClass="entr" presetSubtype="0" fill="hold" nodeType="withEffect">
                                  <p:stCondLst>
                                    <p:cond delay="0"/>
                                  </p:stCondLst>
                                  <p:childTnLst>
                                    <p:set>
                                      <p:cBhvr>
                                        <p:cTn id="34" dur="1" fill="hold">
                                          <p:stCondLst>
                                            <p:cond delay="0"/>
                                          </p:stCondLst>
                                        </p:cTn>
                                        <p:tgtEl>
                                          <p:spTgt spid="51208"/>
                                        </p:tgtEl>
                                        <p:attrNameLst>
                                          <p:attrName>style.visibility</p:attrName>
                                        </p:attrNameLst>
                                      </p:cBhvr>
                                      <p:to>
                                        <p:strVal val="visible"/>
                                      </p:to>
                                    </p:set>
                                    <p:animEffect transition="in" filter="fade">
                                      <p:cBhvr>
                                        <p:cTn id="35" dur="2000"/>
                                        <p:tgtEl>
                                          <p:spTgt spid="512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nodeType="clickEffect">
                                  <p:stCondLst>
                                    <p:cond delay="0"/>
                                  </p:stCondLst>
                                  <p:childTnLst>
                                    <p:set>
                                      <p:cBhvr>
                                        <p:cTn id="39" dur="1" fill="hold">
                                          <p:stCondLst>
                                            <p:cond delay="0"/>
                                          </p:stCondLst>
                                        </p:cTn>
                                        <p:tgtEl>
                                          <p:spTgt spid="51211"/>
                                        </p:tgtEl>
                                        <p:attrNameLst>
                                          <p:attrName>style.visibility</p:attrName>
                                        </p:attrNameLst>
                                      </p:cBhvr>
                                      <p:to>
                                        <p:strVal val="visible"/>
                                      </p:to>
                                    </p:set>
                                    <p:animEffect transition="in" filter="fade">
                                      <p:cBhvr>
                                        <p:cTn id="40" dur="2000"/>
                                        <p:tgtEl>
                                          <p:spTgt spid="51211"/>
                                        </p:tgtEl>
                                      </p:cBhvr>
                                    </p:animEffect>
                                    <p:anim calcmode="lin" valueType="num">
                                      <p:cBhvr>
                                        <p:cTn id="41" dur="2000" fill="hold"/>
                                        <p:tgtEl>
                                          <p:spTgt spid="51211"/>
                                        </p:tgtEl>
                                        <p:attrNameLst>
                                          <p:attrName>ppt_x</p:attrName>
                                        </p:attrNameLst>
                                      </p:cBhvr>
                                      <p:tavLst>
                                        <p:tav tm="0">
                                          <p:val>
                                            <p:strVal val="#ppt_x"/>
                                          </p:val>
                                        </p:tav>
                                        <p:tav tm="100000">
                                          <p:val>
                                            <p:strVal val="#ppt_x"/>
                                          </p:val>
                                        </p:tav>
                                      </p:tavLst>
                                    </p:anim>
                                    <p:anim calcmode="lin" valueType="num">
                                      <p:cBhvr>
                                        <p:cTn id="42" dur="2000" fill="hold"/>
                                        <p:tgtEl>
                                          <p:spTgt spid="51211"/>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000"/>
                            </p:stCondLst>
                            <p:childTnLst>
                              <p:par>
                                <p:cTn id="44" presetID="49" presetClass="path" presetSubtype="0" accel="50000" decel="50000" fill="hold" nodeType="afterEffect">
                                  <p:stCondLst>
                                    <p:cond delay="0"/>
                                  </p:stCondLst>
                                  <p:childTnLst>
                                    <p:animMotion origin="layout" path="M 3.61111E-6 1.11111E-6 L -0.3408 0.49236 " pathEditMode="relative" rAng="0" ptsTypes="AA">
                                      <p:cBhvr>
                                        <p:cTn id="45" dur="2000" fill="hold"/>
                                        <p:tgtEl>
                                          <p:spTgt spid="51208"/>
                                        </p:tgtEl>
                                        <p:attrNameLst>
                                          <p:attrName>ppt_x</p:attrName>
                                          <p:attrName>ppt_y</p:attrName>
                                        </p:attrNameLst>
                                      </p:cBhvr>
                                      <p:rCtr x="-17049" y="24606"/>
                                    </p:animMotion>
                                  </p:childTnLst>
                                </p:cTn>
                              </p:par>
                              <p:par>
                                <p:cTn id="46" presetID="49" presetClass="path" presetSubtype="0" accel="50000" decel="50000" fill="hold" nodeType="withEffect">
                                  <p:stCondLst>
                                    <p:cond delay="0"/>
                                  </p:stCondLst>
                                  <p:childTnLst>
                                    <p:animMotion origin="layout" path="M 4.44444E-6 -4.44444E-6 L -0.34098 0.48889 " pathEditMode="relative" rAng="0" ptsTypes="AA">
                                      <p:cBhvr>
                                        <p:cTn id="47" dur="2000" fill="hold"/>
                                        <p:tgtEl>
                                          <p:spTgt spid="51211"/>
                                        </p:tgtEl>
                                        <p:attrNameLst>
                                          <p:attrName>ppt_x</p:attrName>
                                          <p:attrName>ppt_y</p:attrName>
                                        </p:attrNameLst>
                                      </p:cBhvr>
                                      <p:rCtr x="-17049" y="24444"/>
                                    </p:animMotion>
                                  </p:childTnLst>
                                </p:cTn>
                              </p:par>
                            </p:childTnLst>
                          </p:cTn>
                        </p:par>
                        <p:par>
                          <p:cTn id="48" fill="hold" nodeType="afterGroup">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51219"/>
                                        </p:tgtEl>
                                        <p:attrNameLst>
                                          <p:attrName>style.visibility</p:attrName>
                                        </p:attrNameLst>
                                      </p:cBhvr>
                                      <p:to>
                                        <p:strVal val="visible"/>
                                      </p:to>
                                    </p:set>
                                    <p:animEffect transition="in" filter="fade">
                                      <p:cBhvr>
                                        <p:cTn id="51" dur="3000"/>
                                        <p:tgtEl>
                                          <p:spTgt spid="51219"/>
                                        </p:tgtEl>
                                      </p:cBhvr>
                                    </p:animEffect>
                                  </p:childTnLst>
                                </p:cTn>
                              </p:par>
                            </p:childTnLst>
                          </p:cTn>
                        </p:par>
                        <p:par>
                          <p:cTn id="52" fill="hold" nodeType="afterGroup">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51220"/>
                                        </p:tgtEl>
                                        <p:attrNameLst>
                                          <p:attrName>style.visibility</p:attrName>
                                        </p:attrNameLst>
                                      </p:cBhvr>
                                      <p:to>
                                        <p:strVal val="visible"/>
                                      </p:to>
                                    </p:set>
                                    <p:animEffect transition="in" filter="fade">
                                      <p:cBhvr>
                                        <p:cTn id="55" dur="3000"/>
                                        <p:tgtEl>
                                          <p:spTgt spid="51220"/>
                                        </p:tgtEl>
                                      </p:cBhvr>
                                    </p:animEffect>
                                  </p:childTnLst>
                                </p:cTn>
                              </p:par>
                            </p:childTnLst>
                          </p:cTn>
                        </p:par>
                        <p:par>
                          <p:cTn id="56" fill="hold" nodeType="afterGroup">
                            <p:stCondLst>
                              <p:cond delay="10000"/>
                            </p:stCondLst>
                            <p:childTnLst>
                              <p:par>
                                <p:cTn id="57" presetID="10" presetClass="entr" presetSubtype="0" fill="hold" grpId="0" nodeType="afterEffect">
                                  <p:stCondLst>
                                    <p:cond delay="0"/>
                                  </p:stCondLst>
                                  <p:childTnLst>
                                    <p:set>
                                      <p:cBhvr>
                                        <p:cTn id="58" dur="1" fill="hold">
                                          <p:stCondLst>
                                            <p:cond delay="0"/>
                                          </p:stCondLst>
                                        </p:cTn>
                                        <p:tgtEl>
                                          <p:spTgt spid="51218"/>
                                        </p:tgtEl>
                                        <p:attrNameLst>
                                          <p:attrName>style.visibility</p:attrName>
                                        </p:attrNameLst>
                                      </p:cBhvr>
                                      <p:to>
                                        <p:strVal val="visible"/>
                                      </p:to>
                                    </p:set>
                                    <p:animEffect transition="in" filter="fade">
                                      <p:cBhvr>
                                        <p:cTn id="59" dur="3000"/>
                                        <p:tgtEl>
                                          <p:spTgt spid="5121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0" fill="hold" nodeType="clickEffect">
                                  <p:stCondLst>
                                    <p:cond delay="0"/>
                                  </p:stCondLst>
                                  <p:childTnLst>
                                    <p:set>
                                      <p:cBhvr>
                                        <p:cTn id="63" dur="1" fill="hold">
                                          <p:stCondLst>
                                            <p:cond delay="0"/>
                                          </p:stCondLst>
                                        </p:cTn>
                                        <p:tgtEl>
                                          <p:spTgt spid="51222"/>
                                        </p:tgtEl>
                                        <p:attrNameLst>
                                          <p:attrName>style.visibility</p:attrName>
                                        </p:attrNameLst>
                                      </p:cBhvr>
                                      <p:to>
                                        <p:strVal val="visible"/>
                                      </p:to>
                                    </p:set>
                                    <p:anim calcmode="lin" valueType="num">
                                      <p:cBhvr>
                                        <p:cTn id="64" dur="500" fill="hold"/>
                                        <p:tgtEl>
                                          <p:spTgt spid="51222"/>
                                        </p:tgtEl>
                                        <p:attrNameLst>
                                          <p:attrName>ppt_w</p:attrName>
                                        </p:attrNameLst>
                                      </p:cBhvr>
                                      <p:tavLst>
                                        <p:tav tm="0">
                                          <p:val>
                                            <p:fltVal val="0"/>
                                          </p:val>
                                        </p:tav>
                                        <p:tav tm="100000">
                                          <p:val>
                                            <p:strVal val="#ppt_w"/>
                                          </p:val>
                                        </p:tav>
                                      </p:tavLst>
                                    </p:anim>
                                    <p:anim calcmode="lin" valueType="num">
                                      <p:cBhvr>
                                        <p:cTn id="65" dur="500" fill="hold"/>
                                        <p:tgtEl>
                                          <p:spTgt spid="51222"/>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51221"/>
                                        </p:tgtEl>
                                        <p:attrNameLst>
                                          <p:attrName>style.visibility</p:attrName>
                                        </p:attrNameLst>
                                      </p:cBhvr>
                                      <p:to>
                                        <p:strVal val="visible"/>
                                      </p:to>
                                    </p:set>
                                    <p:animEffect transition="in" filter="fade">
                                      <p:cBhvr>
                                        <p:cTn id="69" dur="2000"/>
                                        <p:tgtEl>
                                          <p:spTgt spid="5122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51224"/>
                                        </p:tgtEl>
                                        <p:attrNameLst>
                                          <p:attrName>style.visibility</p:attrName>
                                        </p:attrNameLst>
                                      </p:cBhvr>
                                      <p:to>
                                        <p:strVal val="visible"/>
                                      </p:to>
                                    </p:set>
                                    <p:animEffect transition="in" filter="wipe(down)">
                                      <p:cBhvr>
                                        <p:cTn id="74" dur="500"/>
                                        <p:tgtEl>
                                          <p:spTgt spid="51224"/>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51225"/>
                                        </p:tgtEl>
                                        <p:attrNameLst>
                                          <p:attrName>style.visibility</p:attrName>
                                        </p:attrNameLst>
                                      </p:cBhvr>
                                      <p:to>
                                        <p:strVal val="visible"/>
                                      </p:to>
                                    </p:set>
                                    <p:animEffect transition="in" filter="wipe(down)">
                                      <p:cBhvr>
                                        <p:cTn id="78" dur="500"/>
                                        <p:tgtEl>
                                          <p:spTgt spid="51225"/>
                                        </p:tgtEl>
                                      </p:cBhvr>
                                    </p:animEffect>
                                  </p:childTnLst>
                                </p:cTn>
                              </p:par>
                            </p:childTnLst>
                          </p:cTn>
                        </p:par>
                        <p:par>
                          <p:cTn id="79" fill="hold" nodeType="afterGroup">
                            <p:stCondLst>
                              <p:cond delay="1000"/>
                            </p:stCondLst>
                            <p:childTnLst>
                              <p:par>
                                <p:cTn id="80" presetID="22" presetClass="entr" presetSubtype="4" fill="hold" grpId="0" nodeType="afterEffect">
                                  <p:stCondLst>
                                    <p:cond delay="0"/>
                                  </p:stCondLst>
                                  <p:childTnLst>
                                    <p:set>
                                      <p:cBhvr>
                                        <p:cTn id="81" dur="1" fill="hold">
                                          <p:stCondLst>
                                            <p:cond delay="0"/>
                                          </p:stCondLst>
                                        </p:cTn>
                                        <p:tgtEl>
                                          <p:spTgt spid="51226"/>
                                        </p:tgtEl>
                                        <p:attrNameLst>
                                          <p:attrName>style.visibility</p:attrName>
                                        </p:attrNameLst>
                                      </p:cBhvr>
                                      <p:to>
                                        <p:strVal val="visible"/>
                                      </p:to>
                                    </p:set>
                                    <p:animEffect transition="in" filter="wipe(down)">
                                      <p:cBhvr>
                                        <p:cTn id="82" dur="500"/>
                                        <p:tgtEl>
                                          <p:spTgt spid="51226"/>
                                        </p:tgtEl>
                                      </p:cBhvr>
                                    </p:animEffect>
                                  </p:childTnLst>
                                </p:cTn>
                              </p:par>
                            </p:childTnLst>
                          </p:cTn>
                        </p:par>
                        <p:par>
                          <p:cTn id="83" fill="hold" nodeType="afterGroup">
                            <p:stCondLst>
                              <p:cond delay="1500"/>
                            </p:stCondLst>
                            <p:childTnLst>
                              <p:par>
                                <p:cTn id="84" presetID="22" presetClass="entr" presetSubtype="4" fill="hold" grpId="0" nodeType="afterEffect">
                                  <p:stCondLst>
                                    <p:cond delay="0"/>
                                  </p:stCondLst>
                                  <p:childTnLst>
                                    <p:set>
                                      <p:cBhvr>
                                        <p:cTn id="85" dur="1" fill="hold">
                                          <p:stCondLst>
                                            <p:cond delay="0"/>
                                          </p:stCondLst>
                                        </p:cTn>
                                        <p:tgtEl>
                                          <p:spTgt spid="51227"/>
                                        </p:tgtEl>
                                        <p:attrNameLst>
                                          <p:attrName>style.visibility</p:attrName>
                                        </p:attrNameLst>
                                      </p:cBhvr>
                                      <p:to>
                                        <p:strVal val="visible"/>
                                      </p:to>
                                    </p:set>
                                    <p:animEffect transition="in" filter="wipe(down)">
                                      <p:cBhvr>
                                        <p:cTn id="86" dur="500"/>
                                        <p:tgtEl>
                                          <p:spTgt spid="51227"/>
                                        </p:tgtEl>
                                      </p:cBhvr>
                                    </p:animEffect>
                                  </p:childTnLst>
                                </p:cTn>
                              </p:par>
                            </p:childTnLst>
                          </p:cTn>
                        </p:par>
                        <p:par>
                          <p:cTn id="87" fill="hold" nodeType="afterGroup">
                            <p:stCondLst>
                              <p:cond delay="2000"/>
                            </p:stCondLst>
                            <p:childTnLst>
                              <p:par>
                                <p:cTn id="88" presetID="10" presetClass="exit" presetSubtype="0" fill="hold" nodeType="afterEffect">
                                  <p:stCondLst>
                                    <p:cond delay="0"/>
                                  </p:stCondLst>
                                  <p:childTnLst>
                                    <p:animEffect transition="out" filter="fade">
                                      <p:cBhvr>
                                        <p:cTn id="89" dur="1000"/>
                                        <p:tgtEl>
                                          <p:spTgt spid="51224"/>
                                        </p:tgtEl>
                                      </p:cBhvr>
                                    </p:animEffect>
                                    <p:set>
                                      <p:cBhvr>
                                        <p:cTn id="90" dur="1" fill="hold">
                                          <p:stCondLst>
                                            <p:cond delay="999"/>
                                          </p:stCondLst>
                                        </p:cTn>
                                        <p:tgtEl>
                                          <p:spTgt spid="512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51225"/>
                                        </p:tgtEl>
                                      </p:cBhvr>
                                    </p:animEffect>
                                    <p:set>
                                      <p:cBhvr>
                                        <p:cTn id="93" dur="1" fill="hold">
                                          <p:stCondLst>
                                            <p:cond delay="999"/>
                                          </p:stCondLst>
                                        </p:cTn>
                                        <p:tgtEl>
                                          <p:spTgt spid="5122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51226"/>
                                        </p:tgtEl>
                                      </p:cBhvr>
                                    </p:animEffect>
                                    <p:set>
                                      <p:cBhvr>
                                        <p:cTn id="96" dur="1" fill="hold">
                                          <p:stCondLst>
                                            <p:cond delay="999"/>
                                          </p:stCondLst>
                                        </p:cTn>
                                        <p:tgtEl>
                                          <p:spTgt spid="51226"/>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51223"/>
                                        </p:tgtEl>
                                        <p:attrNameLst>
                                          <p:attrName>style.visibility</p:attrName>
                                        </p:attrNameLst>
                                      </p:cBhvr>
                                      <p:to>
                                        <p:strVal val="visible"/>
                                      </p:to>
                                    </p:set>
                                    <p:animEffect transition="in" filter="fade">
                                      <p:cBhvr>
                                        <p:cTn id="99" dur="2000"/>
                                        <p:tgtEl>
                                          <p:spTgt spid="51223"/>
                                        </p:tgtEl>
                                      </p:cBhvr>
                                    </p:animEffect>
                                  </p:childTnLst>
                                </p:cTn>
                              </p:par>
                              <p:par>
                                <p:cTn id="100" presetID="10" presetClass="exit" presetSubtype="0" fill="hold" grpId="1" nodeType="withEffect">
                                  <p:stCondLst>
                                    <p:cond delay="0"/>
                                  </p:stCondLst>
                                  <p:childTnLst>
                                    <p:animEffect transition="out" filter="fade">
                                      <p:cBhvr>
                                        <p:cTn id="101" dur="1000"/>
                                        <p:tgtEl>
                                          <p:spTgt spid="51227"/>
                                        </p:tgtEl>
                                      </p:cBhvr>
                                    </p:animEffect>
                                    <p:set>
                                      <p:cBhvr>
                                        <p:cTn id="102" dur="1" fill="hold">
                                          <p:stCondLst>
                                            <p:cond delay="999"/>
                                          </p:stCondLst>
                                        </p:cTn>
                                        <p:tgtEl>
                                          <p:spTgt spid="51227"/>
                                        </p:tgtEl>
                                        <p:attrNameLst>
                                          <p:attrName>style.visibility</p:attrName>
                                        </p:attrNameLst>
                                      </p:cBhvr>
                                      <p:to>
                                        <p:strVal val="hidden"/>
                                      </p:to>
                                    </p:set>
                                  </p:childTnLst>
                                </p:cTn>
                              </p:par>
                            </p:childTnLst>
                          </p:cTn>
                        </p:par>
                        <p:par>
                          <p:cTn id="103" fill="hold" nodeType="afterGroup">
                            <p:stCondLst>
                              <p:cond delay="4000"/>
                            </p:stCondLst>
                            <p:childTnLst>
                              <p:par>
                                <p:cTn id="104" presetID="10" presetClass="entr" presetSubtype="0" fill="hold" grpId="0" nodeType="afterEffect">
                                  <p:stCondLst>
                                    <p:cond delay="0"/>
                                  </p:stCondLst>
                                  <p:childTnLst>
                                    <p:set>
                                      <p:cBhvr>
                                        <p:cTn id="105" dur="1" fill="hold">
                                          <p:stCondLst>
                                            <p:cond delay="0"/>
                                          </p:stCondLst>
                                        </p:cTn>
                                        <p:tgtEl>
                                          <p:spTgt spid="51233"/>
                                        </p:tgtEl>
                                        <p:attrNameLst>
                                          <p:attrName>style.visibility</p:attrName>
                                        </p:attrNameLst>
                                      </p:cBhvr>
                                      <p:to>
                                        <p:strVal val="visible"/>
                                      </p:to>
                                    </p:set>
                                    <p:animEffect transition="in" filter="fade">
                                      <p:cBhvr>
                                        <p:cTn id="106" dur="2000"/>
                                        <p:tgtEl>
                                          <p:spTgt spid="5123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nodeType="clickEffect">
                                  <p:stCondLst>
                                    <p:cond delay="0"/>
                                  </p:stCondLst>
                                  <p:childTnLst>
                                    <p:set>
                                      <p:cBhvr>
                                        <p:cTn id="110" dur="1" fill="hold">
                                          <p:stCondLst>
                                            <p:cond delay="0"/>
                                          </p:stCondLst>
                                        </p:cTn>
                                        <p:tgtEl>
                                          <p:spTgt spid="51228"/>
                                        </p:tgtEl>
                                        <p:attrNameLst>
                                          <p:attrName>style.visibility</p:attrName>
                                        </p:attrNameLst>
                                      </p:cBhvr>
                                      <p:to>
                                        <p:strVal val="visible"/>
                                      </p:to>
                                    </p:set>
                                    <p:animEffect transition="in" filter="wipe(right)">
                                      <p:cBhvr>
                                        <p:cTn id="111" dur="500"/>
                                        <p:tgtEl>
                                          <p:spTgt spid="5122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51229"/>
                                        </p:tgtEl>
                                        <p:attrNameLst>
                                          <p:attrName>style.visibility</p:attrName>
                                        </p:attrNameLst>
                                      </p:cBhvr>
                                      <p:to>
                                        <p:strVal val="visible"/>
                                      </p:to>
                                    </p:set>
                                    <p:animEffect transition="in" filter="wipe(left)">
                                      <p:cBhvr>
                                        <p:cTn id="116" dur="500"/>
                                        <p:tgtEl>
                                          <p:spTgt spid="5122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51230"/>
                                        </p:tgtEl>
                                        <p:attrNameLst>
                                          <p:attrName>style.visibility</p:attrName>
                                        </p:attrNameLst>
                                      </p:cBhvr>
                                      <p:to>
                                        <p:strVal val="visible"/>
                                      </p:to>
                                    </p:set>
                                    <p:animEffect transition="in" filter="wipe(down)">
                                      <p:cBhvr>
                                        <p:cTn id="121" dur="1000"/>
                                        <p:tgtEl>
                                          <p:spTgt spid="5123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xit" presetSubtype="0" fill="hold" nodeType="clickEffect">
                                  <p:stCondLst>
                                    <p:cond delay="0"/>
                                  </p:stCondLst>
                                  <p:childTnLst>
                                    <p:animEffect transition="out" filter="fade">
                                      <p:cBhvr>
                                        <p:cTn id="125" dur="500"/>
                                        <p:tgtEl>
                                          <p:spTgt spid="51230"/>
                                        </p:tgtEl>
                                      </p:cBhvr>
                                    </p:animEffect>
                                    <p:set>
                                      <p:cBhvr>
                                        <p:cTn id="126" dur="1" fill="hold">
                                          <p:stCondLst>
                                            <p:cond delay="499"/>
                                          </p:stCondLst>
                                        </p:cTn>
                                        <p:tgtEl>
                                          <p:spTgt spid="51230"/>
                                        </p:tgtEl>
                                        <p:attrNameLst>
                                          <p:attrName>style.visibility</p:attrName>
                                        </p:attrNameLst>
                                      </p:cBhvr>
                                      <p:to>
                                        <p:strVal val="hidden"/>
                                      </p:to>
                                    </p:set>
                                  </p:childTnLst>
                                </p:cTn>
                              </p:par>
                            </p:childTnLst>
                          </p:cTn>
                        </p:par>
                        <p:par>
                          <p:cTn id="127" fill="hold" nodeType="afterGroup">
                            <p:stCondLst>
                              <p:cond delay="500"/>
                            </p:stCondLst>
                            <p:childTnLst>
                              <p:par>
                                <p:cTn id="128" presetID="10" presetClass="exit" presetSubtype="0" fill="hold" grpId="1" nodeType="afterEffect">
                                  <p:stCondLst>
                                    <p:cond delay="0"/>
                                  </p:stCondLst>
                                  <p:childTnLst>
                                    <p:animEffect transition="out" filter="fade">
                                      <p:cBhvr>
                                        <p:cTn id="129" dur="2000"/>
                                        <p:tgtEl>
                                          <p:spTgt spid="51220"/>
                                        </p:tgtEl>
                                      </p:cBhvr>
                                    </p:animEffect>
                                    <p:set>
                                      <p:cBhvr>
                                        <p:cTn id="130" dur="1" fill="hold">
                                          <p:stCondLst>
                                            <p:cond delay="1999"/>
                                          </p:stCondLst>
                                        </p:cTn>
                                        <p:tgtEl>
                                          <p:spTgt spid="51220"/>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51235"/>
                                        </p:tgtEl>
                                        <p:attrNameLst>
                                          <p:attrName>style.visibility</p:attrName>
                                        </p:attrNameLst>
                                      </p:cBhvr>
                                      <p:to>
                                        <p:strVal val="visible"/>
                                      </p:to>
                                    </p:set>
                                    <p:animEffect transition="in" filter="fade">
                                      <p:cBhvr>
                                        <p:cTn id="133" dur="2000"/>
                                        <p:tgtEl>
                                          <p:spTgt spid="51235"/>
                                        </p:tgtEl>
                                      </p:cBhvr>
                                    </p:animEffect>
                                  </p:childTnLst>
                                </p:cTn>
                              </p:par>
                            </p:childTnLst>
                          </p:cTn>
                        </p:par>
                        <p:par>
                          <p:cTn id="134" fill="hold" nodeType="afterGroup">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51232"/>
                                        </p:tgtEl>
                                        <p:attrNameLst>
                                          <p:attrName>style.visibility</p:attrName>
                                        </p:attrNameLst>
                                      </p:cBhvr>
                                      <p:to>
                                        <p:strVal val="visible"/>
                                      </p:to>
                                    </p:set>
                                    <p:animEffect transition="in" filter="fade">
                                      <p:cBhvr>
                                        <p:cTn id="137" dur="2000"/>
                                        <p:tgtEl>
                                          <p:spTgt spid="5123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51231"/>
                                        </p:tgtEl>
                                        <p:attrNameLst>
                                          <p:attrName>style.visibility</p:attrName>
                                        </p:attrNameLst>
                                      </p:cBhvr>
                                      <p:to>
                                        <p:strVal val="visible"/>
                                      </p:to>
                                    </p:set>
                                    <p:animEffect transition="in" filter="fade">
                                      <p:cBhvr>
                                        <p:cTn id="142" dur="1000"/>
                                        <p:tgtEl>
                                          <p:spTgt spid="51231"/>
                                        </p:tgtEl>
                                      </p:cBhvr>
                                    </p:animEffect>
                                    <p:anim calcmode="lin" valueType="num">
                                      <p:cBhvr>
                                        <p:cTn id="143" dur="1000" fill="hold"/>
                                        <p:tgtEl>
                                          <p:spTgt spid="51231"/>
                                        </p:tgtEl>
                                        <p:attrNameLst>
                                          <p:attrName>ppt_x</p:attrName>
                                        </p:attrNameLst>
                                      </p:cBhvr>
                                      <p:tavLst>
                                        <p:tav tm="0">
                                          <p:val>
                                            <p:strVal val="#ppt_x"/>
                                          </p:val>
                                        </p:tav>
                                        <p:tav tm="100000">
                                          <p:val>
                                            <p:strVal val="#ppt_x"/>
                                          </p:val>
                                        </p:tav>
                                      </p:tavLst>
                                    </p:anim>
                                    <p:anim calcmode="lin" valueType="num">
                                      <p:cBhvr>
                                        <p:cTn id="144" dur="1000" fill="hold"/>
                                        <p:tgtEl>
                                          <p:spTgt spid="51231"/>
                                        </p:tgtEl>
                                        <p:attrNameLst>
                                          <p:attrName>ppt_y</p:attrName>
                                        </p:attrNameLst>
                                      </p:cBhvr>
                                      <p:tavLst>
                                        <p:tav tm="0">
                                          <p:val>
                                            <p:strVal val="#ppt_y+.1"/>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xit" presetSubtype="0" fill="hold" grpId="1" nodeType="clickEffect">
                                  <p:stCondLst>
                                    <p:cond delay="0"/>
                                  </p:stCondLst>
                                  <p:childTnLst>
                                    <p:animEffect transition="out" filter="fade">
                                      <p:cBhvr>
                                        <p:cTn id="148" dur="2000"/>
                                        <p:tgtEl>
                                          <p:spTgt spid="51231"/>
                                        </p:tgtEl>
                                      </p:cBhvr>
                                    </p:animEffect>
                                    <p:set>
                                      <p:cBhvr>
                                        <p:cTn id="149" dur="1" fill="hold">
                                          <p:stCondLst>
                                            <p:cond delay="1999"/>
                                          </p:stCondLst>
                                        </p:cTn>
                                        <p:tgtEl>
                                          <p:spTgt spid="51231"/>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51239"/>
                                        </p:tgtEl>
                                        <p:attrNameLst>
                                          <p:attrName>style.visibility</p:attrName>
                                        </p:attrNameLst>
                                      </p:cBhvr>
                                      <p:to>
                                        <p:strVal val="visible"/>
                                      </p:to>
                                    </p:set>
                                    <p:animEffect transition="in" filter="fade">
                                      <p:cBhvr>
                                        <p:cTn id="152" dur="2000"/>
                                        <p:tgtEl>
                                          <p:spTgt spid="51239"/>
                                        </p:tgtEl>
                                      </p:cBhvr>
                                    </p:animEffect>
                                  </p:childTnLst>
                                </p:cTn>
                              </p:par>
                              <p:par>
                                <p:cTn id="153" presetID="10" presetClass="entr" presetSubtype="0" fill="hold" grpId="1" nodeType="withEffect">
                                  <p:stCondLst>
                                    <p:cond delay="0"/>
                                  </p:stCondLst>
                                  <p:childTnLst>
                                    <p:set>
                                      <p:cBhvr>
                                        <p:cTn id="154" dur="1" fill="hold">
                                          <p:stCondLst>
                                            <p:cond delay="0"/>
                                          </p:stCondLst>
                                        </p:cTn>
                                        <p:tgtEl>
                                          <p:spTgt spid="51233"/>
                                        </p:tgtEl>
                                        <p:attrNameLst>
                                          <p:attrName>style.visibility</p:attrName>
                                        </p:attrNameLst>
                                      </p:cBhvr>
                                      <p:to>
                                        <p:strVal val="visible"/>
                                      </p:to>
                                    </p:set>
                                    <p:animEffect transition="in" filter="fade">
                                      <p:cBhvr>
                                        <p:cTn id="155" dur="500"/>
                                        <p:tgtEl>
                                          <p:spTgt spid="5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18" grpId="0"/>
      <p:bldP spid="51219" grpId="0" animBg="1"/>
      <p:bldP spid="51220" grpId="0" animBg="1"/>
      <p:bldP spid="51220" grpId="1" animBg="1"/>
      <p:bldP spid="51221" grpId="0" animBg="1"/>
      <p:bldP spid="51223" grpId="0" animBg="1"/>
      <p:bldP spid="51226" grpId="0" animBg="1"/>
      <p:bldP spid="51226" grpId="1" animBg="1"/>
      <p:bldP spid="51227" grpId="0" animBg="1"/>
      <p:bldP spid="51227" grpId="1" animBg="1"/>
      <p:bldP spid="51231" grpId="0" animBg="1"/>
      <p:bldP spid="51231" grpId="1" animBg="1"/>
      <p:bldP spid="51232" grpId="0" animBg="1"/>
      <p:bldP spid="51233" grpId="0" animBg="1"/>
      <p:bldP spid="51233" grpId="1" animBg="1"/>
      <p:bldP spid="51234" grpId="0" animBg="1"/>
      <p:bldP spid="51235" grpId="0" animBg="1"/>
      <p:bldP spid="5123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1826" name="Picture 2" descr="PowerPlugs BGs 1 R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9"/>
            <a:ext cx="9296400" cy="7618413"/>
          </a:xfrm>
          <a:prstGeom prst="rect">
            <a:avLst/>
          </a:prstGeom>
          <a:solidFill>
            <a:srgbClr val="FFFF00"/>
          </a:solidFill>
          <a:ln w="9525">
            <a:solidFill>
              <a:srgbClr val="FFFF00"/>
            </a:solidFill>
            <a:miter lim="800000"/>
            <a:headEnd/>
            <a:tailEnd/>
          </a:ln>
        </p:spPr>
      </p:pic>
      <p:pic>
        <p:nvPicPr>
          <p:cNvPr id="46083" name="Picture 3" descr="PowerPlugs BGs 1 P0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48482"/>
            <a:ext cx="9677400" cy="381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84" name="WordArt 4"/>
          <p:cNvSpPr>
            <a:spLocks noChangeArrowheads="1" noChangeShapeType="1" noTextEdit="1"/>
          </p:cNvSpPr>
          <p:nvPr/>
        </p:nvSpPr>
        <p:spPr bwMode="auto">
          <a:xfrm>
            <a:off x="990600" y="5477670"/>
            <a:ext cx="1981200" cy="447675"/>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00FF00"/>
                </a:solidFill>
                <a:latin typeface="Times New Roman" charset="0"/>
                <a:ea typeface="Times New Roman" charset="0"/>
                <a:cs typeface="Times New Roman" charset="0"/>
              </a:rPr>
              <a:t>A-Type Goal</a:t>
            </a:r>
          </a:p>
        </p:txBody>
      </p:sp>
      <p:sp>
        <p:nvSpPr>
          <p:cNvPr id="46085" name="WordArt 5"/>
          <p:cNvSpPr>
            <a:spLocks noChangeArrowheads="1" noChangeShapeType="1" noTextEdit="1"/>
          </p:cNvSpPr>
          <p:nvPr/>
        </p:nvSpPr>
        <p:spPr bwMode="auto">
          <a:xfrm>
            <a:off x="4419600" y="5477670"/>
            <a:ext cx="4191000" cy="384175"/>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00FF00"/>
                </a:solidFill>
                <a:latin typeface="Times New Roman" charset="0"/>
                <a:ea typeface="Times New Roman" charset="0"/>
                <a:cs typeface="Times New Roman" charset="0"/>
              </a:rPr>
              <a:t>You Know How To Do It</a:t>
            </a:r>
          </a:p>
        </p:txBody>
      </p:sp>
      <p:sp>
        <p:nvSpPr>
          <p:cNvPr id="46086" name="WordArt 6"/>
          <p:cNvSpPr>
            <a:spLocks noChangeArrowheads="1" noChangeShapeType="1" noTextEdit="1"/>
          </p:cNvSpPr>
          <p:nvPr/>
        </p:nvSpPr>
        <p:spPr bwMode="auto">
          <a:xfrm>
            <a:off x="1066800" y="4580732"/>
            <a:ext cx="1981200" cy="449263"/>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B-Type Goal</a:t>
            </a:r>
          </a:p>
        </p:txBody>
      </p:sp>
      <p:sp>
        <p:nvSpPr>
          <p:cNvPr id="46087" name="WordArt 7"/>
          <p:cNvSpPr>
            <a:spLocks noChangeArrowheads="1" noChangeShapeType="1" noTextEdit="1"/>
          </p:cNvSpPr>
          <p:nvPr/>
        </p:nvSpPr>
        <p:spPr bwMode="auto">
          <a:xfrm>
            <a:off x="4419600" y="4517232"/>
            <a:ext cx="4191000" cy="384175"/>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Times New Roman" charset="0"/>
                <a:ea typeface="Times New Roman" charset="0"/>
                <a:cs typeface="Times New Roman" charset="0"/>
              </a:rPr>
              <a:t>You Think You Can Do It</a:t>
            </a:r>
          </a:p>
        </p:txBody>
      </p:sp>
      <p:sp>
        <p:nvSpPr>
          <p:cNvPr id="46088" name="WordArt 8"/>
          <p:cNvSpPr>
            <a:spLocks noChangeArrowheads="1" noChangeShapeType="1" noTextEdit="1"/>
          </p:cNvSpPr>
          <p:nvPr/>
        </p:nvSpPr>
        <p:spPr bwMode="auto">
          <a:xfrm>
            <a:off x="914401" y="1516856"/>
            <a:ext cx="2352675" cy="439738"/>
          </a:xfrm>
          <a:prstGeom prst="rect">
            <a:avLst/>
          </a:prstGeom>
        </p:spPr>
        <p:txBody>
          <a:bodyPr wrap="none" fromWordArt="1">
            <a:prstTxWarp prst="textPlain">
              <a:avLst>
                <a:gd name="adj" fmla="val 50000"/>
              </a:avLst>
            </a:prstTxWarp>
          </a:bodyPr>
          <a:lstStyle/>
          <a:p>
            <a:pPr algn="ctr"/>
            <a:r>
              <a:rPr lang="en-US" dirty="0"/>
              <a:t>C-Type Goal</a:t>
            </a:r>
          </a:p>
        </p:txBody>
      </p:sp>
      <p:sp>
        <p:nvSpPr>
          <p:cNvPr id="46089" name="WordArt 9"/>
          <p:cNvSpPr>
            <a:spLocks noChangeArrowheads="1" noChangeShapeType="1" noTextEdit="1"/>
          </p:cNvSpPr>
          <p:nvPr/>
        </p:nvSpPr>
        <p:spPr bwMode="auto">
          <a:xfrm>
            <a:off x="4114800" y="1535906"/>
            <a:ext cx="4572000" cy="439738"/>
          </a:xfrm>
          <a:prstGeom prst="rect">
            <a:avLst/>
          </a:prstGeom>
        </p:spPr>
        <p:txBody>
          <a:bodyPr wrap="none" fromWordArt="1">
            <a:prstTxWarp prst="textPlain">
              <a:avLst>
                <a:gd name="adj" fmla="val 50000"/>
              </a:avLst>
            </a:prstTxWarp>
          </a:bodyPr>
          <a:lstStyle/>
          <a:p>
            <a:pPr algn="ctr"/>
            <a:r>
              <a:rPr lang="en-US" dirty="0"/>
              <a:t>What YOU Really "Want To Do"</a:t>
            </a:r>
          </a:p>
        </p:txBody>
      </p:sp>
      <p:sp>
        <p:nvSpPr>
          <p:cNvPr id="46090" name="WordArt 10"/>
          <p:cNvSpPr>
            <a:spLocks noChangeArrowheads="1" noChangeShapeType="1" noTextEdit="1"/>
          </p:cNvSpPr>
          <p:nvPr/>
        </p:nvSpPr>
        <p:spPr bwMode="auto">
          <a:xfrm>
            <a:off x="304800" y="2661445"/>
            <a:ext cx="8382000" cy="1423987"/>
          </a:xfrm>
          <a:prstGeom prst="rect">
            <a:avLst/>
          </a:prstGeom>
        </p:spPr>
        <p:txBody>
          <a:bodyPr wrap="none" fromWordArt="1">
            <a:prstTxWarp prst="textFadeUp">
              <a:avLst>
                <a:gd name="adj" fmla="val 9991"/>
              </a:avLst>
            </a:prstTxWarp>
          </a:bodyPr>
          <a:lstStyle/>
          <a:p>
            <a:pPr algn="ctr"/>
            <a:r>
              <a:rPr lang="en-US" sz="3600" kern="10" dirty="0">
                <a:ln w="28575">
                  <a:solidFill>
                    <a:schemeClr val="bg1"/>
                  </a:solidFill>
                  <a:round/>
                  <a:headEnd/>
                  <a:tailEnd/>
                </a:ln>
                <a:solidFill>
                  <a:schemeClr val="tx1">
                    <a:alpha val="25882"/>
                  </a:schemeClr>
                </a:solidFill>
                <a:effectLst>
                  <a:outerShdw blurRad="63500" dist="38099" dir="2700000" sy="50000" rotWithShape="0">
                    <a:schemeClr val="bg1">
                      <a:alpha val="70000"/>
                    </a:schemeClr>
                  </a:outerShdw>
                </a:effectLst>
                <a:latin typeface="Arial Black" charset="0"/>
                <a:ea typeface="Arial Black" charset="0"/>
                <a:cs typeface="Arial Black" charset="0"/>
              </a:rPr>
              <a:t>STRETCHING</a:t>
            </a:r>
          </a:p>
        </p:txBody>
      </p:sp>
      <p:sp>
        <p:nvSpPr>
          <p:cNvPr id="46091" name="Line 11"/>
          <p:cNvSpPr>
            <a:spLocks noChangeShapeType="1"/>
          </p:cNvSpPr>
          <p:nvPr/>
        </p:nvSpPr>
        <p:spPr bwMode="auto">
          <a:xfrm>
            <a:off x="-228600" y="4133056"/>
            <a:ext cx="9601200" cy="0"/>
          </a:xfrm>
          <a:prstGeom prst="line">
            <a:avLst/>
          </a:prstGeom>
          <a:noFill/>
          <a:ln w="76200" cmpd="tri">
            <a:solidFill>
              <a:srgbClr val="660066"/>
            </a:solidFill>
            <a:round/>
            <a:headEnd/>
            <a:tailEnd/>
          </a:ln>
          <a:effectLst>
            <a:outerShdw blurRad="63500" dist="38099" dir="2700000" algn="ctr" rotWithShape="0">
              <a:srgbClr val="FFFF99">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a:off x="-152400" y="5222081"/>
            <a:ext cx="9372600" cy="0"/>
          </a:xfrm>
          <a:prstGeom prst="line">
            <a:avLst/>
          </a:prstGeom>
          <a:noFill/>
          <a:ln w="76200" cmpd="tri">
            <a:solidFill>
              <a:srgbClr val="FFFF00"/>
            </a:solidFill>
            <a:round/>
            <a:headEnd/>
            <a:tailEnd/>
          </a:ln>
          <a:effectLst>
            <a:outerShdw blurRad="63500" dist="38099" dir="2700000" algn="ctr" rotWithShape="0">
              <a:srgbClr val="FFFF99">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46093" name="WordArt 13"/>
          <p:cNvSpPr>
            <a:spLocks noChangeArrowheads="1" noChangeShapeType="1" noTextEdit="1"/>
          </p:cNvSpPr>
          <p:nvPr/>
        </p:nvSpPr>
        <p:spPr bwMode="auto">
          <a:xfrm>
            <a:off x="1" y="804070"/>
            <a:ext cx="3267075" cy="441325"/>
          </a:xfrm>
          <a:prstGeom prst="rect">
            <a:avLst/>
          </a:prstGeom>
        </p:spPr>
        <p:txBody>
          <a:bodyPr wrap="none" fromWordArt="1">
            <a:prstTxWarp prst="textPlain">
              <a:avLst>
                <a:gd name="adj" fmla="val 50000"/>
              </a:avLst>
            </a:prstTxWarp>
          </a:bodyPr>
          <a:lstStyle/>
          <a:p>
            <a:pPr algn="ctr"/>
            <a:r>
              <a:rPr lang="en-US" dirty="0"/>
              <a:t>You Don't Know How</a:t>
            </a:r>
          </a:p>
        </p:txBody>
      </p:sp>
      <p:sp>
        <p:nvSpPr>
          <p:cNvPr id="46094" name="WordArt 14"/>
          <p:cNvSpPr>
            <a:spLocks noChangeArrowheads="1" noChangeShapeType="1" noTextEdit="1"/>
          </p:cNvSpPr>
          <p:nvPr/>
        </p:nvSpPr>
        <p:spPr bwMode="auto">
          <a:xfrm>
            <a:off x="4114800" y="804070"/>
            <a:ext cx="4724400" cy="441325"/>
          </a:xfrm>
          <a:prstGeom prst="rect">
            <a:avLst/>
          </a:prstGeom>
        </p:spPr>
        <p:txBody>
          <a:bodyPr wrap="none" fromWordArt="1">
            <a:prstTxWarp prst="textPlain">
              <a:avLst>
                <a:gd name="adj" fmla="val 50000"/>
              </a:avLst>
            </a:prstTxWarp>
          </a:bodyPr>
          <a:lstStyle/>
          <a:p>
            <a:pPr algn="ctr"/>
            <a:r>
              <a:rPr lang="en-US" dirty="0"/>
              <a:t>BUT-You Know You Will</a:t>
            </a:r>
          </a:p>
        </p:txBody>
      </p:sp>
      <p:sp>
        <p:nvSpPr>
          <p:cNvPr id="2" name="Slide Number Placeholder 1"/>
          <p:cNvSpPr>
            <a:spLocks noGrp="1"/>
          </p:cNvSpPr>
          <p:nvPr>
            <p:ph type="sldNum" sz="quarter" idx="12"/>
          </p:nvPr>
        </p:nvSpPr>
        <p:spPr/>
        <p:txBody>
          <a:bodyPr/>
          <a:lstStyle/>
          <a:p>
            <a:fld id="{DE3D6A6C-70AF-CB4A-BC2A-A475B4613B16}" type="slidenum">
              <a:rPr lang="en-US" smtClean="0"/>
              <a:pPr/>
              <a:t>64</a:t>
            </a:fld>
            <a:endParaRPr lang="en-US"/>
          </a:p>
        </p:txBody>
      </p:sp>
    </p:spTree>
    <p:extLst>
      <p:ext uri="{BB962C8B-B14F-4D97-AF65-F5344CB8AC3E}">
        <p14:creationId xmlns:p14="http://schemas.microsoft.com/office/powerpoint/2010/main" val="646616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fade">
                                      <p:cBhvr>
                                        <p:cTn id="7" dur="5000"/>
                                        <p:tgtEl>
                                          <p:spTgt spid="46090"/>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46083"/>
                                        </p:tgtEl>
                                        <p:attrNameLst>
                                          <p:attrName>style.visibility</p:attrName>
                                        </p:attrNameLst>
                                      </p:cBhvr>
                                      <p:to>
                                        <p:strVal val="visible"/>
                                      </p:to>
                                    </p:set>
                                    <p:animEffect transition="in" filter="fade">
                                      <p:cBhvr>
                                        <p:cTn id="11" dur="5000"/>
                                        <p:tgtEl>
                                          <p:spTgt spid="46083"/>
                                        </p:tgtEl>
                                      </p:cBhvr>
                                    </p:animEffect>
                                  </p:childTnLst>
                                </p:cTn>
                              </p:par>
                            </p:childTnLst>
                          </p:cTn>
                        </p:par>
                        <p:par>
                          <p:cTn id="12" fill="hold" nodeType="afterGroup">
                            <p:stCondLst>
                              <p:cond delay="10000"/>
                            </p:stCondLst>
                            <p:childTnLst>
                              <p:par>
                                <p:cTn id="13" presetID="10" presetClass="entr" presetSubtype="0" fill="hold" grpId="0" nodeType="afterEffect">
                                  <p:stCondLst>
                                    <p:cond delay="1500"/>
                                  </p:stCondLst>
                                  <p:childTnLst>
                                    <p:set>
                                      <p:cBhvr>
                                        <p:cTn id="14" dur="1" fill="hold">
                                          <p:stCondLst>
                                            <p:cond delay="0"/>
                                          </p:stCondLst>
                                        </p:cTn>
                                        <p:tgtEl>
                                          <p:spTgt spid="46088"/>
                                        </p:tgtEl>
                                        <p:attrNameLst>
                                          <p:attrName>style.visibility</p:attrName>
                                        </p:attrNameLst>
                                      </p:cBhvr>
                                      <p:to>
                                        <p:strVal val="visible"/>
                                      </p:to>
                                    </p:set>
                                    <p:animEffect transition="in" filter="fade">
                                      <p:cBhvr>
                                        <p:cTn id="15" dur="2000"/>
                                        <p:tgtEl>
                                          <p:spTgt spid="46088"/>
                                        </p:tgtEl>
                                      </p:cBhvr>
                                    </p:animEffect>
                                  </p:childTnLst>
                                </p:cTn>
                              </p:par>
                            </p:childTnLst>
                          </p:cTn>
                        </p:par>
                        <p:par>
                          <p:cTn id="16" fill="hold" nodeType="afterGroup">
                            <p:stCondLst>
                              <p:cond delay="13500"/>
                            </p:stCondLst>
                            <p:childTnLst>
                              <p:par>
                                <p:cTn id="17" presetID="10" presetClass="entr" presetSubtype="0" fill="hold" grpId="0" nodeType="afterEffect">
                                  <p:stCondLst>
                                    <p:cond delay="2000"/>
                                  </p:stCondLst>
                                  <p:childTnLst>
                                    <p:set>
                                      <p:cBhvr>
                                        <p:cTn id="18" dur="1" fill="hold">
                                          <p:stCondLst>
                                            <p:cond delay="0"/>
                                          </p:stCondLst>
                                        </p:cTn>
                                        <p:tgtEl>
                                          <p:spTgt spid="46089"/>
                                        </p:tgtEl>
                                        <p:attrNameLst>
                                          <p:attrName>style.visibility</p:attrName>
                                        </p:attrNameLst>
                                      </p:cBhvr>
                                      <p:to>
                                        <p:strVal val="visible"/>
                                      </p:to>
                                    </p:set>
                                    <p:animEffect transition="in" filter="fade">
                                      <p:cBhvr>
                                        <p:cTn id="19" dur="2000"/>
                                        <p:tgtEl>
                                          <p:spTgt spid="46089"/>
                                        </p:tgtEl>
                                      </p:cBhvr>
                                    </p:animEffect>
                                  </p:childTnLst>
                                </p:cTn>
                              </p:par>
                            </p:childTnLst>
                          </p:cTn>
                        </p:par>
                        <p:par>
                          <p:cTn id="20" fill="hold" nodeType="afterGroup">
                            <p:stCondLst>
                              <p:cond delay="17500"/>
                            </p:stCondLst>
                            <p:childTnLst>
                              <p:par>
                                <p:cTn id="21" presetID="10" presetClass="entr" presetSubtype="0" fill="hold" grpId="0" nodeType="afterEffect">
                                  <p:stCondLst>
                                    <p:cond delay="1500"/>
                                  </p:stCondLst>
                                  <p:childTnLst>
                                    <p:set>
                                      <p:cBhvr>
                                        <p:cTn id="22" dur="1" fill="hold">
                                          <p:stCondLst>
                                            <p:cond delay="0"/>
                                          </p:stCondLst>
                                        </p:cTn>
                                        <p:tgtEl>
                                          <p:spTgt spid="46093"/>
                                        </p:tgtEl>
                                        <p:attrNameLst>
                                          <p:attrName>style.visibility</p:attrName>
                                        </p:attrNameLst>
                                      </p:cBhvr>
                                      <p:to>
                                        <p:strVal val="visible"/>
                                      </p:to>
                                    </p:set>
                                    <p:animEffect transition="in" filter="fade">
                                      <p:cBhvr>
                                        <p:cTn id="23" dur="2000"/>
                                        <p:tgtEl>
                                          <p:spTgt spid="46093"/>
                                        </p:tgtEl>
                                      </p:cBhvr>
                                    </p:animEffect>
                                  </p:childTnLst>
                                </p:cTn>
                              </p:par>
                            </p:childTnLst>
                          </p:cTn>
                        </p:par>
                        <p:par>
                          <p:cTn id="24" fill="hold" nodeType="afterGroup">
                            <p:stCondLst>
                              <p:cond delay="21000"/>
                            </p:stCondLst>
                            <p:childTnLst>
                              <p:par>
                                <p:cTn id="25" presetID="10" presetClass="entr" presetSubtype="0" fill="hold" grpId="0" nodeType="afterEffect">
                                  <p:stCondLst>
                                    <p:cond delay="2000"/>
                                  </p:stCondLst>
                                  <p:childTnLst>
                                    <p:set>
                                      <p:cBhvr>
                                        <p:cTn id="26" dur="1" fill="hold">
                                          <p:stCondLst>
                                            <p:cond delay="0"/>
                                          </p:stCondLst>
                                        </p:cTn>
                                        <p:tgtEl>
                                          <p:spTgt spid="46094"/>
                                        </p:tgtEl>
                                        <p:attrNameLst>
                                          <p:attrName>style.visibility</p:attrName>
                                        </p:attrNameLst>
                                      </p:cBhvr>
                                      <p:to>
                                        <p:strVal val="visible"/>
                                      </p:to>
                                    </p:set>
                                    <p:animEffect transition="in" filter="fade">
                                      <p:cBhvr>
                                        <p:cTn id="27" dur="20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89" grpId="0"/>
      <p:bldP spid="46090" grpId="0"/>
      <p:bldP spid="46093" grpId="0"/>
      <p:bldP spid="46094"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6" name="WordArt 2"/>
          <p:cNvSpPr>
            <a:spLocks noChangeArrowheads="1" noChangeShapeType="1" noTextEdit="1"/>
          </p:cNvSpPr>
          <p:nvPr/>
        </p:nvSpPr>
        <p:spPr bwMode="auto">
          <a:xfrm>
            <a:off x="1371600" y="152400"/>
            <a:ext cx="6705600" cy="533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bg1"/>
                </a:solidFill>
                <a:latin typeface="Times New Roman"/>
                <a:ea typeface="Times New Roman"/>
                <a:cs typeface="Times New Roman"/>
              </a:rPr>
              <a:t>Let's Take A Closer Look At...</a:t>
            </a:r>
          </a:p>
        </p:txBody>
      </p:sp>
      <p:sp>
        <p:nvSpPr>
          <p:cNvPr id="3" name="Title 2"/>
          <p:cNvSpPr>
            <a:spLocks noGrp="1"/>
          </p:cNvSpPr>
          <p:nvPr>
            <p:ph type="title"/>
          </p:nvPr>
        </p:nvSpPr>
        <p:spPr>
          <a:xfrm>
            <a:off x="685800" y="823912"/>
            <a:ext cx="7772400" cy="2041525"/>
          </a:xfrm>
        </p:spPr>
        <p:txBody>
          <a:bodyPr/>
          <a:lstStyle/>
          <a:p>
            <a:r>
              <a:rPr lang="en-US" dirty="0"/>
              <a:t>Meet</a:t>
            </a:r>
            <a:br>
              <a:rPr lang="en-US" dirty="0"/>
            </a:br>
            <a:r>
              <a:rPr lang="en-US" dirty="0"/>
              <a:t>Bob Proctor</a:t>
            </a:r>
            <a:br>
              <a:rPr lang="en-US" dirty="0"/>
            </a:br>
            <a:br>
              <a:rPr lang="en-US" dirty="0"/>
            </a:br>
            <a:br>
              <a:rPr lang="en-US" dirty="0"/>
            </a:br>
            <a:br>
              <a:rPr lang="en-US" dirty="0"/>
            </a:br>
            <a:r>
              <a:rPr lang="en-US" dirty="0"/>
              <a:t>Sandy Gallagher</a:t>
            </a:r>
          </a:p>
        </p:txBody>
      </p:sp>
      <p:sp>
        <p:nvSpPr>
          <p:cNvPr id="4" name="Text Placeholder 3"/>
          <p:cNvSpPr>
            <a:spLocks noGrp="1"/>
          </p:cNvSpPr>
          <p:nvPr>
            <p:ph type="body" idx="1"/>
          </p:nvPr>
        </p:nvSpPr>
        <p:spPr>
          <a:xfrm>
            <a:off x="1371600" y="3987227"/>
            <a:ext cx="6400800" cy="1770957"/>
          </a:xfrm>
        </p:spPr>
        <p:txBody>
          <a:bodyPr/>
          <a:lstStyle/>
          <a:p>
            <a:endParaRPr lang="en-US" dirty="0"/>
          </a:p>
        </p:txBody>
      </p:sp>
      <p:sp>
        <p:nvSpPr>
          <p:cNvPr id="5" name="Slide Number Placeholder 4"/>
          <p:cNvSpPr>
            <a:spLocks noGrp="1"/>
          </p:cNvSpPr>
          <p:nvPr>
            <p:ph type="sldNum" sz="quarter" idx="2"/>
          </p:nvPr>
        </p:nvSpPr>
        <p:spPr/>
        <p:txBody>
          <a:bodyPr/>
          <a:lstStyle/>
          <a:p>
            <a:pPr lvl="0"/>
            <a:fld id="{86CB4B4D-7CA3-9044-876B-883B54F8677D}" type="slidenum">
              <a:rPr lang="en-US" smtClean="0"/>
              <a:t>65</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609" y="1475802"/>
            <a:ext cx="3032782" cy="13525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5609" y="4196429"/>
            <a:ext cx="3032782" cy="1352551"/>
          </a:xfrm>
          <a:prstGeom prst="rect">
            <a:avLst/>
          </a:prstGeom>
        </p:spPr>
      </p:pic>
    </p:spTree>
    <p:extLst>
      <p:ext uri="{BB962C8B-B14F-4D97-AF65-F5344CB8AC3E}">
        <p14:creationId xmlns:p14="http://schemas.microsoft.com/office/powerpoint/2010/main" val="32318267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8"/>
          <p:cNvSpPr/>
          <p:nvPr/>
        </p:nvSpPr>
        <p:spPr>
          <a:xfrm>
            <a:off x="301687" y="461502"/>
            <a:ext cx="8658180"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2800" b="1">
                <a:solidFill>
                  <a:srgbClr val="8F5D49"/>
                </a:solidFill>
                <a:latin typeface="Corda"/>
                <a:ea typeface="Corda"/>
                <a:cs typeface="Corda"/>
                <a:sym typeface="Corda"/>
              </a:defRPr>
            </a:lvl1pPr>
          </a:lstStyle>
          <a:p>
            <a:pPr lvl="0">
              <a:defRPr sz="1800" b="0">
                <a:solidFill>
                  <a:srgbClr val="000000"/>
                </a:solidFill>
              </a:defRPr>
            </a:pPr>
            <a:r>
              <a:rPr lang="en-CA" sz="3600" b="1" dirty="0">
                <a:solidFill>
                  <a:srgbClr val="8F5D49"/>
                </a:solidFill>
              </a:rPr>
              <a:t>Client </a:t>
            </a:r>
            <a:r>
              <a:rPr lang="en-CA" sz="3600" b="1">
                <a:solidFill>
                  <a:srgbClr val="8F5D49"/>
                </a:solidFill>
              </a:rPr>
              <a:t>Success Stories</a:t>
            </a:r>
            <a:endParaRPr sz="3600" b="1" dirty="0">
              <a:solidFill>
                <a:srgbClr val="8F5D49"/>
              </a:solidFill>
            </a:endParaRPr>
          </a:p>
        </p:txBody>
      </p:sp>
      <p:pic>
        <p:nvPicPr>
          <p:cNvPr id="2" name="Picture 1"/>
          <p:cNvPicPr>
            <a:picLocks noChangeAspect="1"/>
          </p:cNvPicPr>
          <p:nvPr/>
        </p:nvPicPr>
        <p:blipFill>
          <a:blip r:embed="rId2"/>
          <a:stretch>
            <a:fillRect/>
          </a:stretch>
        </p:blipFill>
        <p:spPr>
          <a:xfrm>
            <a:off x="192874" y="1228851"/>
            <a:ext cx="2663465" cy="1675254"/>
          </a:xfrm>
          <a:prstGeom prst="rect">
            <a:avLst/>
          </a:prstGeom>
        </p:spPr>
      </p:pic>
      <p:pic>
        <p:nvPicPr>
          <p:cNvPr id="3" name="Picture 2"/>
          <p:cNvPicPr>
            <a:picLocks noChangeAspect="1"/>
          </p:cNvPicPr>
          <p:nvPr/>
        </p:nvPicPr>
        <p:blipFill>
          <a:blip r:embed="rId3"/>
          <a:stretch>
            <a:fillRect/>
          </a:stretch>
        </p:blipFill>
        <p:spPr>
          <a:xfrm>
            <a:off x="6201545" y="1294827"/>
            <a:ext cx="1882022" cy="1409700"/>
          </a:xfrm>
          <a:prstGeom prst="rect">
            <a:avLst/>
          </a:prstGeom>
        </p:spPr>
      </p:pic>
      <p:pic>
        <p:nvPicPr>
          <p:cNvPr id="6" name="Picture 5"/>
          <p:cNvPicPr>
            <a:picLocks noChangeAspect="1"/>
          </p:cNvPicPr>
          <p:nvPr/>
        </p:nvPicPr>
        <p:blipFill>
          <a:blip r:embed="rId4"/>
          <a:stretch>
            <a:fillRect/>
          </a:stretch>
        </p:blipFill>
        <p:spPr>
          <a:xfrm>
            <a:off x="5283217" y="4368357"/>
            <a:ext cx="2800350" cy="1805631"/>
          </a:xfrm>
          <a:prstGeom prst="rect">
            <a:avLst/>
          </a:prstGeom>
        </p:spPr>
      </p:pic>
      <p:pic>
        <p:nvPicPr>
          <p:cNvPr id="7" name="Picture 6"/>
          <p:cNvPicPr>
            <a:picLocks noChangeAspect="1"/>
          </p:cNvPicPr>
          <p:nvPr/>
        </p:nvPicPr>
        <p:blipFill>
          <a:blip r:embed="rId5"/>
          <a:stretch>
            <a:fillRect/>
          </a:stretch>
        </p:blipFill>
        <p:spPr>
          <a:xfrm>
            <a:off x="454087" y="4368357"/>
            <a:ext cx="3622614" cy="1811307"/>
          </a:xfrm>
          <a:prstGeom prst="rect">
            <a:avLst/>
          </a:prstGeom>
        </p:spPr>
      </p:pic>
      <p:pic>
        <p:nvPicPr>
          <p:cNvPr id="8" name="Picture 7"/>
          <p:cNvPicPr>
            <a:picLocks noChangeAspect="1"/>
          </p:cNvPicPr>
          <p:nvPr/>
        </p:nvPicPr>
        <p:blipFill>
          <a:blip r:embed="rId6"/>
          <a:stretch>
            <a:fillRect/>
          </a:stretch>
        </p:blipFill>
        <p:spPr>
          <a:xfrm>
            <a:off x="3257549" y="1975495"/>
            <a:ext cx="2571751" cy="2230273"/>
          </a:xfrm>
          <a:prstGeom prst="rect">
            <a:avLst/>
          </a:prstGeom>
        </p:spPr>
      </p:pic>
      <p:sp>
        <p:nvSpPr>
          <p:cNvPr id="4" name="Slide Number Placeholder 3"/>
          <p:cNvSpPr>
            <a:spLocks noGrp="1"/>
          </p:cNvSpPr>
          <p:nvPr>
            <p:ph type="sldNum" sz="quarter" idx="2"/>
          </p:nvPr>
        </p:nvSpPr>
        <p:spPr/>
        <p:txBody>
          <a:bodyPr/>
          <a:lstStyle/>
          <a:p>
            <a:pPr lvl="0"/>
            <a:fld id="{86CB4B4D-7CA3-9044-876B-883B54F8677D}" type="slidenum">
              <a:rPr lang="en-US" smtClean="0"/>
              <a:t>66</a:t>
            </a:fld>
            <a:endParaRPr lang="en-US"/>
          </a:p>
        </p:txBody>
      </p:sp>
    </p:spTree>
    <p:extLst>
      <p:ext uri="{BB962C8B-B14F-4D97-AF65-F5344CB8AC3E}">
        <p14:creationId xmlns:p14="http://schemas.microsoft.com/office/powerpoint/2010/main" val="513016147"/>
      </p:ext>
    </p:extLst>
  </p:cSld>
  <p:clrMapOvr>
    <a:masterClrMapping/>
  </p:clrMapOvr>
  <p:transition spd="med">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SPCSB.JPG"/>
          <p:cNvPicPr>
            <a:picLocks noChangeAspect="1"/>
          </p:cNvPicPr>
          <p:nvPr/>
        </p:nvPicPr>
        <p:blipFill>
          <a:blip r:embed="rId2">
            <a:clrChange>
              <a:clrFrom>
                <a:srgbClr val="ECEEEB"/>
              </a:clrFrom>
              <a:clrTo>
                <a:srgbClr val="ECEEEB">
                  <a:alpha val="0"/>
                </a:srgbClr>
              </a:clrTo>
            </a:clrChange>
            <a:extLst>
              <a:ext uri="{28A0092B-C50C-407E-A947-70E740481C1C}">
                <a14:useLocalDpi xmlns:a14="http://schemas.microsoft.com/office/drawing/2010/main" val="0"/>
              </a:ext>
            </a:extLst>
          </a:blip>
          <a:srcRect l="6744" t="1591" r="4216" b="1270"/>
          <a:stretch>
            <a:fillRect/>
          </a:stretch>
        </p:blipFill>
        <p:spPr bwMode="auto">
          <a:xfrm>
            <a:off x="1854201" y="1486161"/>
            <a:ext cx="5653516" cy="52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56788" y="1744419"/>
            <a:ext cx="1524867"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THOUGHTS</a:t>
            </a:r>
          </a:p>
        </p:txBody>
      </p:sp>
      <p:sp>
        <p:nvSpPr>
          <p:cNvPr id="9" name="TextBox 8"/>
          <p:cNvSpPr txBox="1"/>
          <p:nvPr/>
        </p:nvSpPr>
        <p:spPr>
          <a:xfrm>
            <a:off x="3774019" y="4098771"/>
            <a:ext cx="1434502"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FEELINGS</a:t>
            </a:r>
          </a:p>
        </p:txBody>
      </p:sp>
      <p:cxnSp>
        <p:nvCxnSpPr>
          <p:cNvPr id="4" name="Straight Arrow Connector 3"/>
          <p:cNvCxnSpPr/>
          <p:nvPr/>
        </p:nvCxnSpPr>
        <p:spPr>
          <a:xfrm>
            <a:off x="5208521" y="5521369"/>
            <a:ext cx="666124" cy="0"/>
          </a:xfrm>
          <a:prstGeom prst="straightConnector1">
            <a:avLst/>
          </a:prstGeom>
          <a:noFill/>
          <a:ln w="25400" cap="flat">
            <a:solidFill>
              <a:schemeClr val="tx1"/>
            </a:solidFill>
            <a:prstDash val="solid"/>
            <a:bevel/>
            <a:tailEnd type="arrow"/>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
        <p:nvSpPr>
          <p:cNvPr id="12" name="TextBox 11"/>
          <p:cNvSpPr txBox="1"/>
          <p:nvPr/>
        </p:nvSpPr>
        <p:spPr>
          <a:xfrm>
            <a:off x="5874645" y="5169514"/>
            <a:ext cx="1304338"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b="1" dirty="0">
                <a:solidFill>
                  <a:srgbClr val="000000"/>
                </a:solidFill>
              </a:rPr>
              <a:t>A</a:t>
            </a:r>
            <a:r>
              <a:rPr lang="en-US" sz="2400" b="1" dirty="0">
                <a:solidFill>
                  <a:srgbClr val="000000"/>
                </a:solidFill>
              </a:rPr>
              <a:t>ctions</a:t>
            </a:r>
          </a:p>
        </p:txBody>
      </p:sp>
      <p:sp>
        <p:nvSpPr>
          <p:cNvPr id="13" name="TextBox 12"/>
          <p:cNvSpPr txBox="1"/>
          <p:nvPr/>
        </p:nvSpPr>
        <p:spPr>
          <a:xfrm>
            <a:off x="7178983" y="5169514"/>
            <a:ext cx="1740913"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3600" b="1" dirty="0">
                <a:solidFill>
                  <a:srgbClr val="000000"/>
                </a:solidFill>
              </a:rPr>
              <a:t>R</a:t>
            </a:r>
            <a:r>
              <a:rPr lang="en-US" sz="2400" b="1" dirty="0">
                <a:solidFill>
                  <a:srgbClr val="000000"/>
                </a:solidFill>
              </a:rPr>
              <a:t>esults!</a:t>
            </a:r>
          </a:p>
        </p:txBody>
      </p:sp>
      <p:sp>
        <p:nvSpPr>
          <p:cNvPr id="22" name="TextBox 21"/>
          <p:cNvSpPr txBox="1"/>
          <p:nvPr/>
        </p:nvSpPr>
        <p:spPr>
          <a:xfrm>
            <a:off x="3656788" y="5615788"/>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VIBRATION</a:t>
            </a:r>
          </a:p>
        </p:txBody>
      </p:sp>
      <p:sp>
        <p:nvSpPr>
          <p:cNvPr id="18" name="Shape 110"/>
          <p:cNvSpPr/>
          <p:nvPr/>
        </p:nvSpPr>
        <p:spPr>
          <a:xfrm>
            <a:off x="909870" y="378793"/>
            <a:ext cx="7162800"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800" b="1">
                <a:solidFill>
                  <a:srgbClr val="8F5D49"/>
                </a:solidFill>
                <a:latin typeface="+mj-lt"/>
                <a:ea typeface="+mj-ea"/>
                <a:cs typeface="+mj-cs"/>
                <a:sym typeface="Helvetica"/>
              </a:defRPr>
            </a:lvl1pPr>
          </a:lstStyle>
          <a:p>
            <a:pPr lvl="0">
              <a:defRPr sz="1800" b="0">
                <a:solidFill>
                  <a:srgbClr val="000000"/>
                </a:solidFill>
              </a:defRPr>
            </a:pPr>
            <a:r>
              <a:rPr lang="en-CA" sz="2800" b="1" dirty="0">
                <a:solidFill>
                  <a:srgbClr val="8F5D49"/>
                </a:solidFill>
              </a:rPr>
              <a:t>WHY DON</a:t>
            </a:r>
            <a:r>
              <a:rPr lang="uk-UA" sz="2800" b="1" dirty="0">
                <a:solidFill>
                  <a:srgbClr val="8F5D49"/>
                </a:solidFill>
              </a:rPr>
              <a:t>’</a:t>
            </a:r>
            <a:r>
              <a:rPr lang="en-CA" sz="2800" b="1" dirty="0">
                <a:solidFill>
                  <a:srgbClr val="8F5D49"/>
                </a:solidFill>
              </a:rPr>
              <a:t>T OUR RESULTS CHANGE?</a:t>
            </a:r>
            <a:endParaRPr sz="2800" b="1" dirty="0">
              <a:solidFill>
                <a:srgbClr val="8F5D49"/>
              </a:solidFill>
            </a:endParaRPr>
          </a:p>
        </p:txBody>
      </p:sp>
      <p:sp>
        <p:nvSpPr>
          <p:cNvPr id="10" name="TextBox 9"/>
          <p:cNvSpPr txBox="1"/>
          <p:nvPr/>
        </p:nvSpPr>
        <p:spPr>
          <a:xfrm>
            <a:off x="2926971" y="841312"/>
            <a:ext cx="2984499"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WE THINK ABOUT OUR CURRENT RESULTS</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67</a:t>
            </a:fld>
            <a:endParaRPr lang="en-US"/>
          </a:p>
        </p:txBody>
      </p:sp>
    </p:spTree>
    <p:extLst>
      <p:ext uri="{BB962C8B-B14F-4D97-AF65-F5344CB8AC3E}">
        <p14:creationId xmlns:p14="http://schemas.microsoft.com/office/powerpoint/2010/main" val="178355538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2"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2"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2"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2"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12" grpId="0"/>
      <p:bldP spid="12" grpId="1"/>
      <p:bldP spid="12" grpId="2"/>
      <p:bldP spid="13" grpId="0"/>
      <p:bldP spid="22" grpId="0"/>
      <p:bldP spid="22" grpId="1"/>
      <p:bldP spid="22" grpId="2"/>
      <p:bldP spid="18"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qdefau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8481"/>
            <a:ext cx="93249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WordArt 3"/>
          <p:cNvSpPr>
            <a:spLocks noChangeArrowheads="1" noChangeShapeType="1" noTextEdit="1"/>
          </p:cNvSpPr>
          <p:nvPr/>
        </p:nvSpPr>
        <p:spPr bwMode="auto">
          <a:xfrm>
            <a:off x="795338" y="3006705"/>
            <a:ext cx="7486650" cy="1150938"/>
          </a:xfrm>
          <a:prstGeom prst="rect">
            <a:avLst/>
          </a:prstGeom>
        </p:spPr>
        <p:txBody>
          <a:bodyPr wrap="none" fromWordArt="1">
            <a:prstTxWarp prst="textPlain">
              <a:avLst>
                <a:gd name="adj" fmla="val 50000"/>
              </a:avLst>
            </a:prstTxWarp>
          </a:bodyPr>
          <a:lstStyle/>
          <a:p>
            <a:pPr algn="ctr"/>
            <a:r>
              <a:rPr lang="en-US" dirty="0">
                <a:solidFill>
                  <a:schemeClr val="bg1"/>
                </a:solidFill>
                <a:latin typeface="Raleway" charset="0"/>
                <a:ea typeface="Raleway" charset="0"/>
                <a:cs typeface="Raleway" charset="0"/>
              </a:rPr>
              <a:t>1. I want to be free of</a:t>
            </a:r>
          </a:p>
          <a:p>
            <a:pPr algn="ctr"/>
            <a:r>
              <a:rPr lang="en-US" dirty="0">
                <a:solidFill>
                  <a:schemeClr val="bg1"/>
                </a:solidFill>
                <a:latin typeface="Raleway" charset="0"/>
                <a:ea typeface="Raleway" charset="0"/>
                <a:cs typeface="Raleway" charset="0"/>
              </a:rPr>
              <a:t> any financial concerns.</a:t>
            </a:r>
          </a:p>
        </p:txBody>
      </p:sp>
      <p:sp>
        <p:nvSpPr>
          <p:cNvPr id="228356" name="WordArt 4"/>
          <p:cNvSpPr>
            <a:spLocks noChangeArrowheads="1" noChangeShapeType="1" noTextEdit="1"/>
          </p:cNvSpPr>
          <p:nvPr/>
        </p:nvSpPr>
        <p:spPr bwMode="auto">
          <a:xfrm>
            <a:off x="1189037" y="2966367"/>
            <a:ext cx="7467600" cy="1987550"/>
          </a:xfrm>
          <a:prstGeom prst="rect">
            <a:avLst/>
          </a:prstGeom>
        </p:spPr>
        <p:txBody>
          <a:bodyPr wrap="none" fromWordArt="1">
            <a:prstTxWarp prst="textPlain">
              <a:avLst>
                <a:gd name="adj" fmla="val 50000"/>
              </a:avLst>
            </a:prstTxWarp>
          </a:bodyPr>
          <a:lstStyle/>
          <a:p>
            <a:pPr algn="ctr"/>
            <a:r>
              <a:rPr lang="en-US" dirty="0">
                <a:solidFill>
                  <a:schemeClr val="bg1"/>
                </a:solidFill>
                <a:latin typeface="Raleway" charset="0"/>
                <a:ea typeface="Raleway" charset="0"/>
                <a:cs typeface="Raleway" charset="0"/>
              </a:rPr>
              <a:t>2. I want to wake up every morning</a:t>
            </a:r>
          </a:p>
          <a:p>
            <a:pPr algn="ctr"/>
            <a:r>
              <a:rPr lang="en-US" dirty="0">
                <a:solidFill>
                  <a:schemeClr val="bg1"/>
                </a:solidFill>
                <a:latin typeface="Raleway" charset="0"/>
                <a:ea typeface="Raleway" charset="0"/>
                <a:cs typeface="Raleway" charset="0"/>
              </a:rPr>
              <a:t> enthused about how I am  </a:t>
            </a:r>
          </a:p>
          <a:p>
            <a:pPr algn="ctr"/>
            <a:r>
              <a:rPr lang="en-US" dirty="0">
                <a:solidFill>
                  <a:schemeClr val="bg1"/>
                </a:solidFill>
                <a:latin typeface="Raleway" charset="0"/>
                <a:ea typeface="Raleway" charset="0"/>
                <a:cs typeface="Raleway" charset="0"/>
              </a:rPr>
              <a:t>going to spend my day.</a:t>
            </a:r>
          </a:p>
        </p:txBody>
      </p:sp>
      <p:sp>
        <p:nvSpPr>
          <p:cNvPr id="228357" name="WordArt 5"/>
          <p:cNvSpPr>
            <a:spLocks noChangeArrowheads="1" noChangeShapeType="1" noTextEdit="1"/>
          </p:cNvSpPr>
          <p:nvPr/>
        </p:nvSpPr>
        <p:spPr bwMode="auto">
          <a:xfrm>
            <a:off x="925513" y="2941618"/>
            <a:ext cx="7543800" cy="2432050"/>
          </a:xfrm>
          <a:prstGeom prst="rect">
            <a:avLst/>
          </a:prstGeom>
        </p:spPr>
        <p:txBody>
          <a:bodyPr wrap="none" fromWordArt="1">
            <a:prstTxWarp prst="textPlain">
              <a:avLst>
                <a:gd name="adj" fmla="val 50000"/>
              </a:avLst>
            </a:prstTxWarp>
          </a:bodyPr>
          <a:lstStyle/>
          <a:p>
            <a:pPr algn="ctr"/>
            <a:r>
              <a:rPr lang="en-US" baseline="-25000" dirty="0">
                <a:solidFill>
                  <a:schemeClr val="bg1"/>
                </a:solidFill>
                <a:latin typeface="Raleway" charset="0"/>
                <a:ea typeface="Raleway" charset="0"/>
                <a:cs typeface="Raleway" charset="0"/>
              </a:rPr>
              <a:t>3. I would like to enjoy daily relationships</a:t>
            </a:r>
          </a:p>
          <a:p>
            <a:pPr algn="ctr"/>
            <a:r>
              <a:rPr lang="en-US" baseline="-25000" dirty="0">
                <a:solidFill>
                  <a:schemeClr val="bg1"/>
                </a:solidFill>
                <a:latin typeface="Raleway" charset="0"/>
                <a:ea typeface="Raleway" charset="0"/>
                <a:cs typeface="Raleway" charset="0"/>
              </a:rPr>
              <a:t> with other men and women who </a:t>
            </a:r>
          </a:p>
          <a:p>
            <a:pPr algn="ctr"/>
            <a:r>
              <a:rPr lang="en-US" baseline="-25000" dirty="0">
                <a:solidFill>
                  <a:schemeClr val="bg1"/>
                </a:solidFill>
                <a:latin typeface="Raleway" charset="0"/>
                <a:ea typeface="Raleway" charset="0"/>
                <a:cs typeface="Raleway" charset="0"/>
              </a:rPr>
              <a:t>are upbeat, enthusiastic and </a:t>
            </a:r>
          </a:p>
          <a:p>
            <a:pPr algn="ctr"/>
            <a:r>
              <a:rPr lang="en-US" baseline="-25000" dirty="0">
                <a:solidFill>
                  <a:schemeClr val="bg1"/>
                </a:solidFill>
                <a:latin typeface="Raleway" charset="0"/>
                <a:ea typeface="Raleway" charset="0"/>
                <a:cs typeface="Raleway" charset="0"/>
              </a:rPr>
              <a:t>creatively productive.</a:t>
            </a:r>
          </a:p>
        </p:txBody>
      </p:sp>
      <p:sp>
        <p:nvSpPr>
          <p:cNvPr id="36874" name="WordArt 7"/>
          <p:cNvSpPr>
            <a:spLocks noChangeArrowheads="1" noChangeShapeType="1" noTextEdit="1"/>
          </p:cNvSpPr>
          <p:nvPr/>
        </p:nvSpPr>
        <p:spPr bwMode="auto">
          <a:xfrm>
            <a:off x="1042988" y="1551494"/>
            <a:ext cx="7239000" cy="1087496"/>
          </a:xfrm>
          <a:prstGeom prst="rect">
            <a:avLst/>
          </a:prstGeom>
        </p:spPr>
        <p:txBody>
          <a:bodyPr wrap="none" fromWordArt="1">
            <a:prstTxWarp prst="textPlain">
              <a:avLst>
                <a:gd name="adj" fmla="val 50000"/>
              </a:avLst>
            </a:prstTxWarp>
          </a:bodyPr>
          <a:lstStyle/>
          <a:p>
            <a:pPr algn="ctr"/>
            <a:r>
              <a:rPr lang="en-US" b="1" dirty="0">
                <a:solidFill>
                  <a:schemeClr val="bg1"/>
                </a:solidFill>
                <a:latin typeface="Raleway" charset="0"/>
                <a:ea typeface="Raleway" charset="0"/>
                <a:cs typeface="Raleway" charset="0"/>
              </a:rPr>
              <a:t>Can You Relate To These Three</a:t>
            </a:r>
          </a:p>
          <a:p>
            <a:pPr algn="ctr"/>
            <a:r>
              <a:rPr lang="en-US" b="1" dirty="0">
                <a:solidFill>
                  <a:schemeClr val="bg1"/>
                </a:solidFill>
                <a:latin typeface="Raleway" charset="0"/>
                <a:ea typeface="Raleway" charset="0"/>
                <a:cs typeface="Raleway" charset="0"/>
              </a:rPr>
              <a:t> Lifestyle Desires?</a:t>
            </a:r>
          </a:p>
        </p:txBody>
      </p:sp>
      <p:grpSp>
        <p:nvGrpSpPr>
          <p:cNvPr id="228368" name="Group 16"/>
          <p:cNvGrpSpPr>
            <a:grpSpLocks/>
          </p:cNvGrpSpPr>
          <p:nvPr/>
        </p:nvGrpSpPr>
        <p:grpSpPr bwMode="auto">
          <a:xfrm>
            <a:off x="925513" y="818110"/>
            <a:ext cx="7622931" cy="4990261"/>
            <a:chOff x="0" y="0"/>
            <a:chExt cx="5760" cy="4320"/>
          </a:xfrm>
        </p:grpSpPr>
        <p:pic>
          <p:nvPicPr>
            <p:cNvPr id="36872" name="55yrpptbrown.png" descr="/Users/macintoshhd/Desktop/55yrpptbrown.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8"/>
            <p:cNvSpPr>
              <a:spLocks noChangeArrowheads="1"/>
            </p:cNvSpPr>
            <p:nvPr/>
          </p:nvSpPr>
          <p:spPr bwMode="auto">
            <a:xfrm>
              <a:off x="476" y="391"/>
              <a:ext cx="4853" cy="3629"/>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Arial" charset="0"/>
                  <a:cs typeface="Arial" charset="0"/>
                </a:defRPr>
              </a:lvl1pPr>
              <a:lvl2pPr marL="742950" indent="-285750">
                <a:spcBef>
                  <a:spcPct val="20000"/>
                </a:spcBef>
                <a:buFont typeface="Arial" charset="0"/>
                <a:buChar char="–"/>
                <a:defRPr sz="2800">
                  <a:solidFill>
                    <a:schemeClr val="tx1"/>
                  </a:solidFill>
                  <a:latin typeface="Calibri" charset="0"/>
                  <a:ea typeface="Arial" charset="0"/>
                  <a:cs typeface="Arial" charset="0"/>
                </a:defRPr>
              </a:lvl2pPr>
              <a:lvl3pPr marL="1143000" indent="-228600">
                <a:spcBef>
                  <a:spcPct val="20000"/>
                </a:spcBef>
                <a:buFont typeface="Arial" charset="0"/>
                <a:buChar char="•"/>
                <a:defRPr sz="2400">
                  <a:solidFill>
                    <a:schemeClr val="tx1"/>
                  </a:solidFill>
                  <a:latin typeface="Calibri" charset="0"/>
                  <a:ea typeface="Arial" charset="0"/>
                  <a:cs typeface="Arial" charset="0"/>
                </a:defRPr>
              </a:lvl3pPr>
              <a:lvl4pPr marL="1600200" indent="-228600">
                <a:spcBef>
                  <a:spcPct val="20000"/>
                </a:spcBef>
                <a:buFont typeface="Arial" charset="0"/>
                <a:buChar char="–"/>
                <a:defRPr sz="2000">
                  <a:solidFill>
                    <a:schemeClr val="tx1"/>
                  </a:solidFill>
                  <a:latin typeface="Calibri" charset="0"/>
                  <a:ea typeface="Arial" charset="0"/>
                  <a:cs typeface="Arial" charset="0"/>
                </a:defRPr>
              </a:lvl4pPr>
              <a:lvl5pPr marL="2057400" indent="-228600">
                <a:spcBef>
                  <a:spcPct val="20000"/>
                </a:spcBef>
                <a:buFont typeface="Arial" charset="0"/>
                <a:buChar char="»"/>
                <a:defRPr sz="20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Arial" charset="0"/>
                  <a:cs typeface="Arial" charset="0"/>
                </a:defRPr>
              </a:lvl9pPr>
            </a:lstStyle>
            <a:p>
              <a:pPr eaLnBrk="1" hangingPunct="1">
                <a:spcBef>
                  <a:spcPct val="0"/>
                </a:spcBef>
                <a:buFontTx/>
                <a:buNone/>
              </a:pPr>
              <a:endParaRPr lang="en-US" altLang="en-US" sz="1800">
                <a:latin typeface="Arial" charset="0"/>
                <a:ea typeface="MS PGothic" charset="-128"/>
              </a:endParaRPr>
            </a:p>
          </p:txBody>
        </p:sp>
      </p:grpSp>
      <p:sp>
        <p:nvSpPr>
          <p:cNvPr id="2" name="Slide Number Placeholder 1"/>
          <p:cNvSpPr>
            <a:spLocks noGrp="1"/>
          </p:cNvSpPr>
          <p:nvPr>
            <p:ph type="sldNum" sz="quarter" idx="12"/>
          </p:nvPr>
        </p:nvSpPr>
        <p:spPr/>
        <p:txBody>
          <a:bodyPr/>
          <a:lstStyle/>
          <a:p>
            <a:fld id="{DE3D6A6C-70AF-CB4A-BC2A-A475B4613B16}" type="slidenum">
              <a:rPr lang="en-US" smtClean="0"/>
              <a:pPr/>
              <a:t>68</a:t>
            </a:fld>
            <a:endParaRPr lang="en-US"/>
          </a:p>
        </p:txBody>
      </p:sp>
    </p:spTree>
    <p:extLst>
      <p:ext uri="{BB962C8B-B14F-4D97-AF65-F5344CB8AC3E}">
        <p14:creationId xmlns:p14="http://schemas.microsoft.com/office/powerpoint/2010/main" val="137223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2000"/>
                                        <p:tgtEl>
                                          <p:spTgt spid="228368"/>
                                        </p:tgtEl>
                                        <p:attrNameLst>
                                          <p:attrName>ppt_w</p:attrName>
                                        </p:attrNameLst>
                                      </p:cBhvr>
                                      <p:tavLst>
                                        <p:tav tm="0">
                                          <p:val>
                                            <p:strVal val="ppt_w"/>
                                          </p:val>
                                        </p:tav>
                                        <p:tav tm="100000">
                                          <p:val>
                                            <p:fltVal val="0"/>
                                          </p:val>
                                        </p:tav>
                                      </p:tavLst>
                                    </p:anim>
                                    <p:anim calcmode="lin" valueType="num">
                                      <p:cBhvr>
                                        <p:cTn id="7" dur="2000"/>
                                        <p:tgtEl>
                                          <p:spTgt spid="228368"/>
                                        </p:tgtEl>
                                        <p:attrNameLst>
                                          <p:attrName>ppt_h</p:attrName>
                                        </p:attrNameLst>
                                      </p:cBhvr>
                                      <p:tavLst>
                                        <p:tav tm="0">
                                          <p:val>
                                            <p:strVal val="ppt_h"/>
                                          </p:val>
                                        </p:tav>
                                        <p:tav tm="100000">
                                          <p:val>
                                            <p:fltVal val="0"/>
                                          </p:val>
                                        </p:tav>
                                      </p:tavLst>
                                    </p:anim>
                                    <p:anim calcmode="lin" valueType="num">
                                      <p:cBhvr>
                                        <p:cTn id="8" dur="2000"/>
                                        <p:tgtEl>
                                          <p:spTgt spid="228368"/>
                                        </p:tgtEl>
                                        <p:attrNameLst>
                                          <p:attrName>style.rotation</p:attrName>
                                        </p:attrNameLst>
                                      </p:cBhvr>
                                      <p:tavLst>
                                        <p:tav tm="0">
                                          <p:val>
                                            <p:fltVal val="0"/>
                                          </p:val>
                                        </p:tav>
                                        <p:tav tm="100000">
                                          <p:val>
                                            <p:fltVal val="90"/>
                                          </p:val>
                                        </p:tav>
                                      </p:tavLst>
                                    </p:anim>
                                    <p:animEffect transition="out" filter="fade">
                                      <p:cBhvr>
                                        <p:cTn id="9" dur="2000"/>
                                        <p:tgtEl>
                                          <p:spTgt spid="228368"/>
                                        </p:tgtEl>
                                      </p:cBhvr>
                                    </p:animEffect>
                                    <p:set>
                                      <p:cBhvr>
                                        <p:cTn id="10" dur="1" fill="hold">
                                          <p:stCondLst>
                                            <p:cond delay="1999"/>
                                          </p:stCondLst>
                                        </p:cTn>
                                        <p:tgtEl>
                                          <p:spTgt spid="228368"/>
                                        </p:tgtEl>
                                        <p:attrNameLst>
                                          <p:attrName>style.visibility</p:attrName>
                                        </p:attrNameLst>
                                      </p:cBhvr>
                                      <p:to>
                                        <p:strVal val="hidden"/>
                                      </p:to>
                                    </p:set>
                                  </p:childTnLst>
                                </p:cTn>
                              </p:par>
                            </p:childTnLst>
                          </p:cTn>
                        </p:par>
                        <p:par>
                          <p:cTn id="11" fill="hold" nodeType="afterGroup">
                            <p:stCondLst>
                              <p:cond delay="2000"/>
                            </p:stCondLst>
                            <p:childTnLst>
                              <p:par>
                                <p:cTn id="12" presetID="47" presetClass="entr" presetSubtype="0" fill="hold" grpId="0" nodeType="afterEffect">
                                  <p:stCondLst>
                                    <p:cond delay="0"/>
                                  </p:stCondLst>
                                  <p:iterate type="lt">
                                    <p:tmPct val="0"/>
                                  </p:iterate>
                                  <p:childTnLst>
                                    <p:set>
                                      <p:cBhvr>
                                        <p:cTn id="13" dur="1" fill="hold">
                                          <p:stCondLst>
                                            <p:cond delay="0"/>
                                          </p:stCondLst>
                                        </p:cTn>
                                        <p:tgtEl>
                                          <p:spTgt spid="228355"/>
                                        </p:tgtEl>
                                        <p:attrNameLst>
                                          <p:attrName>style.visibility</p:attrName>
                                        </p:attrNameLst>
                                      </p:cBhvr>
                                      <p:to>
                                        <p:strVal val="visible"/>
                                      </p:to>
                                    </p:set>
                                    <p:animEffect transition="in" filter="fade">
                                      <p:cBhvr>
                                        <p:cTn id="14" dur="2000"/>
                                        <p:tgtEl>
                                          <p:spTgt spid="228355"/>
                                        </p:tgtEl>
                                      </p:cBhvr>
                                    </p:animEffect>
                                    <p:anim calcmode="lin" valueType="num">
                                      <p:cBhvr>
                                        <p:cTn id="15" dur="2000" fill="hold"/>
                                        <p:tgtEl>
                                          <p:spTgt spid="228355"/>
                                        </p:tgtEl>
                                        <p:attrNameLst>
                                          <p:attrName>ppt_x</p:attrName>
                                        </p:attrNameLst>
                                      </p:cBhvr>
                                      <p:tavLst>
                                        <p:tav tm="0">
                                          <p:val>
                                            <p:strVal val="#ppt_x"/>
                                          </p:val>
                                        </p:tav>
                                        <p:tav tm="100000">
                                          <p:val>
                                            <p:strVal val="#ppt_x"/>
                                          </p:val>
                                        </p:tav>
                                      </p:tavLst>
                                    </p:anim>
                                    <p:anim calcmode="lin" valueType="num">
                                      <p:cBhvr>
                                        <p:cTn id="16" dur="2000" fill="hold"/>
                                        <p:tgtEl>
                                          <p:spTgt spid="22835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iterate type="lt">
                                    <p:tmPct val="0"/>
                                  </p:iterate>
                                  <p:childTnLst>
                                    <p:animEffect transition="out" filter="fade">
                                      <p:cBhvr>
                                        <p:cTn id="20" dur="2000"/>
                                        <p:tgtEl>
                                          <p:spTgt spid="228355"/>
                                        </p:tgtEl>
                                      </p:cBhvr>
                                    </p:animEffect>
                                    <p:set>
                                      <p:cBhvr>
                                        <p:cTn id="21" dur="1" fill="hold">
                                          <p:stCondLst>
                                            <p:cond delay="1999"/>
                                          </p:stCondLst>
                                        </p:cTn>
                                        <p:tgtEl>
                                          <p:spTgt spid="228355"/>
                                        </p:tgtEl>
                                        <p:attrNameLst>
                                          <p:attrName>style.visibility</p:attrName>
                                        </p:attrNameLst>
                                      </p:cBhvr>
                                      <p:to>
                                        <p:strVal val="hidden"/>
                                      </p:to>
                                    </p:set>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228356"/>
                                        </p:tgtEl>
                                        <p:attrNameLst>
                                          <p:attrName>style.visibility</p:attrName>
                                        </p:attrNameLst>
                                      </p:cBhvr>
                                      <p:to>
                                        <p:strVal val="visible"/>
                                      </p:to>
                                    </p:set>
                                    <p:animEffect transition="in" filter="fade">
                                      <p:cBhvr>
                                        <p:cTn id="24" dur="2000"/>
                                        <p:tgtEl>
                                          <p:spTgt spid="228356"/>
                                        </p:tgtEl>
                                      </p:cBhvr>
                                    </p:animEffect>
                                    <p:anim calcmode="lin" valueType="num">
                                      <p:cBhvr>
                                        <p:cTn id="25" dur="2000" fill="hold"/>
                                        <p:tgtEl>
                                          <p:spTgt spid="228356"/>
                                        </p:tgtEl>
                                        <p:attrNameLst>
                                          <p:attrName>ppt_x</p:attrName>
                                        </p:attrNameLst>
                                      </p:cBhvr>
                                      <p:tavLst>
                                        <p:tav tm="0">
                                          <p:val>
                                            <p:strVal val="#ppt_x"/>
                                          </p:val>
                                        </p:tav>
                                        <p:tav tm="100000">
                                          <p:val>
                                            <p:strVal val="#ppt_x"/>
                                          </p:val>
                                        </p:tav>
                                      </p:tavLst>
                                    </p:anim>
                                    <p:anim calcmode="lin" valueType="num">
                                      <p:cBhvr>
                                        <p:cTn id="26" dur="2000" fill="hold"/>
                                        <p:tgtEl>
                                          <p:spTgt spid="22835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iterate type="lt">
                                    <p:tmPct val="0"/>
                                  </p:iterate>
                                  <p:childTnLst>
                                    <p:animEffect transition="out" filter="fade">
                                      <p:cBhvr>
                                        <p:cTn id="30" dur="2000"/>
                                        <p:tgtEl>
                                          <p:spTgt spid="228356"/>
                                        </p:tgtEl>
                                      </p:cBhvr>
                                    </p:animEffect>
                                    <p:set>
                                      <p:cBhvr>
                                        <p:cTn id="31" dur="1" fill="hold">
                                          <p:stCondLst>
                                            <p:cond delay="1999"/>
                                          </p:stCondLst>
                                        </p:cTn>
                                        <p:tgtEl>
                                          <p:spTgt spid="228356"/>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228357"/>
                                        </p:tgtEl>
                                        <p:attrNameLst>
                                          <p:attrName>style.visibility</p:attrName>
                                        </p:attrNameLst>
                                      </p:cBhvr>
                                      <p:to>
                                        <p:strVal val="visible"/>
                                      </p:to>
                                    </p:set>
                                    <p:animEffect transition="in" filter="fade">
                                      <p:cBhvr>
                                        <p:cTn id="34" dur="2000"/>
                                        <p:tgtEl>
                                          <p:spTgt spid="228357"/>
                                        </p:tgtEl>
                                      </p:cBhvr>
                                    </p:animEffect>
                                    <p:anim calcmode="lin" valueType="num">
                                      <p:cBhvr>
                                        <p:cTn id="35" dur="2000" fill="hold"/>
                                        <p:tgtEl>
                                          <p:spTgt spid="228357"/>
                                        </p:tgtEl>
                                        <p:attrNameLst>
                                          <p:attrName>ppt_x</p:attrName>
                                        </p:attrNameLst>
                                      </p:cBhvr>
                                      <p:tavLst>
                                        <p:tav tm="0">
                                          <p:val>
                                            <p:strVal val="#ppt_x"/>
                                          </p:val>
                                        </p:tav>
                                        <p:tav tm="100000">
                                          <p:val>
                                            <p:strVal val="#ppt_x"/>
                                          </p:val>
                                        </p:tav>
                                      </p:tavLst>
                                    </p:anim>
                                    <p:anim calcmode="lin" valueType="num">
                                      <p:cBhvr>
                                        <p:cTn id="36" dur="2000" fill="hold"/>
                                        <p:tgtEl>
                                          <p:spTgt spid="2283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5" grpId="1"/>
      <p:bldP spid="228356" grpId="0"/>
      <p:bldP spid="228356" grpId="1"/>
      <p:bldP spid="22835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SPCSB.JPG"/>
          <p:cNvPicPr>
            <a:picLocks noChangeAspect="1"/>
          </p:cNvPicPr>
          <p:nvPr/>
        </p:nvPicPr>
        <p:blipFill>
          <a:blip r:embed="rId2">
            <a:clrChange>
              <a:clrFrom>
                <a:srgbClr val="ECEEEB"/>
              </a:clrFrom>
              <a:clrTo>
                <a:srgbClr val="ECEEEB">
                  <a:alpha val="0"/>
                </a:srgbClr>
              </a:clrTo>
            </a:clrChange>
            <a:extLst>
              <a:ext uri="{28A0092B-C50C-407E-A947-70E740481C1C}">
                <a14:useLocalDpi xmlns:a14="http://schemas.microsoft.com/office/drawing/2010/main" val="0"/>
              </a:ext>
            </a:extLst>
          </a:blip>
          <a:srcRect l="6744" t="1591" r="4216" b="1270"/>
          <a:stretch>
            <a:fillRect/>
          </a:stretch>
        </p:blipFill>
        <p:spPr bwMode="auto">
          <a:xfrm>
            <a:off x="1854201" y="1486161"/>
            <a:ext cx="5653516" cy="52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34327" y="2702895"/>
            <a:ext cx="2877445"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600" b="1" dirty="0">
                <a:solidFill>
                  <a:srgbClr val="000000"/>
                </a:solidFill>
              </a:rPr>
              <a:t>THINK ABOUT YOUR GOAL</a:t>
            </a:r>
          </a:p>
        </p:txBody>
      </p:sp>
      <p:sp>
        <p:nvSpPr>
          <p:cNvPr id="9" name="TextBox 8"/>
          <p:cNvSpPr txBox="1"/>
          <p:nvPr/>
        </p:nvSpPr>
        <p:spPr>
          <a:xfrm>
            <a:off x="3622150" y="4119668"/>
            <a:ext cx="1701800" cy="338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600" b="1" dirty="0">
                <a:solidFill>
                  <a:srgbClr val="000000"/>
                </a:solidFill>
              </a:rPr>
              <a:t>GET EXCITED</a:t>
            </a:r>
          </a:p>
        </p:txBody>
      </p:sp>
      <p:cxnSp>
        <p:nvCxnSpPr>
          <p:cNvPr id="4" name="Straight Arrow Connector 3"/>
          <p:cNvCxnSpPr/>
          <p:nvPr/>
        </p:nvCxnSpPr>
        <p:spPr>
          <a:xfrm>
            <a:off x="5208521" y="5521369"/>
            <a:ext cx="666124" cy="0"/>
          </a:xfrm>
          <a:prstGeom prst="straightConnector1">
            <a:avLst/>
          </a:prstGeom>
          <a:noFill/>
          <a:ln w="25400" cap="flat">
            <a:solidFill>
              <a:schemeClr val="tx1"/>
            </a:solidFill>
            <a:prstDash val="solid"/>
            <a:bevel/>
            <a:tailEnd type="arrow"/>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
        <p:nvSpPr>
          <p:cNvPr id="12" name="TextBox 11"/>
          <p:cNvSpPr txBox="1"/>
          <p:nvPr/>
        </p:nvSpPr>
        <p:spPr>
          <a:xfrm>
            <a:off x="5874645" y="5169514"/>
            <a:ext cx="1304338"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b="1" dirty="0">
                <a:solidFill>
                  <a:srgbClr val="000000"/>
                </a:solidFill>
              </a:rPr>
              <a:t>A</a:t>
            </a:r>
            <a:r>
              <a:rPr lang="en-US" sz="2400" b="1" dirty="0">
                <a:solidFill>
                  <a:srgbClr val="000000"/>
                </a:solidFill>
              </a:rPr>
              <a:t>ctions</a:t>
            </a:r>
          </a:p>
        </p:txBody>
      </p:sp>
      <p:sp>
        <p:nvSpPr>
          <p:cNvPr id="13" name="TextBox 12"/>
          <p:cNvSpPr txBox="1"/>
          <p:nvPr/>
        </p:nvSpPr>
        <p:spPr>
          <a:xfrm>
            <a:off x="7178983" y="5016616"/>
            <a:ext cx="1812617"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3600" b="1" dirty="0">
                <a:solidFill>
                  <a:srgbClr val="000000"/>
                </a:solidFill>
              </a:rPr>
              <a:t>Better</a:t>
            </a:r>
          </a:p>
          <a:p>
            <a:pPr marL="0" marR="0" indent="0" algn="ctr" defTabSz="457200" rtl="0" fontAlgn="auto" latinLnBrk="1" hangingPunct="0">
              <a:lnSpc>
                <a:spcPct val="100000"/>
              </a:lnSpc>
              <a:spcBef>
                <a:spcPts val="0"/>
              </a:spcBef>
              <a:spcAft>
                <a:spcPts val="0"/>
              </a:spcAft>
              <a:buClrTx/>
              <a:buSzTx/>
              <a:buFontTx/>
              <a:buNone/>
              <a:tabLst/>
            </a:pPr>
            <a:r>
              <a:rPr lang="en-US" sz="3600" b="1" dirty="0">
                <a:solidFill>
                  <a:srgbClr val="000000"/>
                </a:solidFill>
              </a:rPr>
              <a:t>Results</a:t>
            </a:r>
            <a:endParaRPr lang="en-US" sz="2400" b="1" dirty="0">
              <a:solidFill>
                <a:srgbClr val="000000"/>
              </a:solidFill>
            </a:endParaRPr>
          </a:p>
        </p:txBody>
      </p:sp>
      <p:sp>
        <p:nvSpPr>
          <p:cNvPr id="22" name="TextBox 21"/>
          <p:cNvSpPr txBox="1"/>
          <p:nvPr/>
        </p:nvSpPr>
        <p:spPr>
          <a:xfrm>
            <a:off x="3742101" y="5616779"/>
            <a:ext cx="1551733"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rPr>
              <a:t>VIBRATION</a:t>
            </a:r>
          </a:p>
        </p:txBody>
      </p:sp>
      <p:sp>
        <p:nvSpPr>
          <p:cNvPr id="18" name="Shape 110"/>
          <p:cNvSpPr/>
          <p:nvPr/>
        </p:nvSpPr>
        <p:spPr>
          <a:xfrm>
            <a:off x="1099559" y="327601"/>
            <a:ext cx="7162800"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800" b="1">
                <a:solidFill>
                  <a:srgbClr val="8F5D49"/>
                </a:solidFill>
                <a:latin typeface="+mj-lt"/>
                <a:ea typeface="+mj-ea"/>
                <a:cs typeface="+mj-cs"/>
                <a:sym typeface="Helvetica"/>
              </a:defRPr>
            </a:lvl1pPr>
          </a:lstStyle>
          <a:p>
            <a:pPr lvl="0">
              <a:defRPr sz="1800" b="0">
                <a:solidFill>
                  <a:srgbClr val="000000"/>
                </a:solidFill>
              </a:defRPr>
            </a:pPr>
            <a:r>
              <a:rPr lang="en-US" sz="2800" b="1" dirty="0">
                <a:solidFill>
                  <a:srgbClr val="8F5D49"/>
                </a:solidFill>
              </a:rPr>
              <a:t>THINKING INTO FINANCIAL RESULTS</a:t>
            </a:r>
            <a:endParaRPr sz="2800" b="1" dirty="0">
              <a:solidFill>
                <a:srgbClr val="8F5D49"/>
              </a:solidFill>
            </a:endParaRPr>
          </a:p>
        </p:txBody>
      </p:sp>
      <p:sp>
        <p:nvSpPr>
          <p:cNvPr id="2" name="Rectangle 1"/>
          <p:cNvSpPr/>
          <p:nvPr/>
        </p:nvSpPr>
        <p:spPr>
          <a:xfrm>
            <a:off x="3668181" y="1021420"/>
            <a:ext cx="1609736" cy="369332"/>
          </a:xfrm>
          <a:prstGeom prst="rect">
            <a:avLst/>
          </a:prstGeom>
        </p:spPr>
        <p:txBody>
          <a:bodyPr wrap="none">
            <a:spAutoFit/>
          </a:bodyPr>
          <a:lstStyle/>
          <a:p>
            <a:r>
              <a:rPr lang="en-US" b="1">
                <a:solidFill>
                  <a:srgbClr val="000000"/>
                </a:solidFill>
              </a:rPr>
              <a:t>YOUR WANT</a:t>
            </a:r>
            <a:endParaRPr lang="en-US" dirty="0"/>
          </a:p>
        </p:txBody>
      </p:sp>
      <p:cxnSp>
        <p:nvCxnSpPr>
          <p:cNvPr id="11" name="Straight Arrow Connector 10"/>
          <p:cNvCxnSpPr/>
          <p:nvPr/>
        </p:nvCxnSpPr>
        <p:spPr>
          <a:xfrm>
            <a:off x="4473050" y="1390752"/>
            <a:ext cx="0" cy="1247731"/>
          </a:xfrm>
          <a:prstGeom prst="straightConnector1">
            <a:avLst/>
          </a:prstGeom>
          <a:noFill/>
          <a:ln w="25400" cap="flat">
            <a:solidFill>
              <a:schemeClr val="tx1"/>
            </a:solidFill>
            <a:prstDash val="solid"/>
            <a:bevel/>
            <a:tailEnd type="arrow"/>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
        <p:nvSpPr>
          <p:cNvPr id="3" name="Slide Number Placeholder 2"/>
          <p:cNvSpPr>
            <a:spLocks noGrp="1"/>
          </p:cNvSpPr>
          <p:nvPr>
            <p:ph type="sldNum" sz="quarter" idx="2"/>
          </p:nvPr>
        </p:nvSpPr>
        <p:spPr/>
        <p:txBody>
          <a:bodyPr/>
          <a:lstStyle/>
          <a:p>
            <a:pPr lvl="0"/>
            <a:fld id="{86CB4B4D-7CA3-9044-876B-883B54F8677D}" type="slidenum">
              <a:rPr lang="en-US" smtClean="0"/>
              <a:t>69</a:t>
            </a:fld>
            <a:endParaRPr lang="en-US"/>
          </a:p>
        </p:txBody>
      </p:sp>
    </p:spTree>
    <p:extLst>
      <p:ext uri="{BB962C8B-B14F-4D97-AF65-F5344CB8AC3E}">
        <p14:creationId xmlns:p14="http://schemas.microsoft.com/office/powerpoint/2010/main" val="44384473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88889E-6 0 L 3.88889E-6 0.25 " pathEditMode="relative" rAng="0" ptsTypes="AA">
                                      <p:cBhvr>
                                        <p:cTn id="14" dur="2000" fill="hold"/>
                                        <p:tgtEl>
                                          <p:spTgt spid="11"/>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22" grpId="0"/>
      <p:bldP spid="18"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386" y="523173"/>
            <a:ext cx="1666875" cy="1628775"/>
          </a:xfrm>
          <a:prstGeom prst="rect">
            <a:avLst/>
          </a:prstGeom>
        </p:spPr>
      </p:pic>
      <p:sp>
        <p:nvSpPr>
          <p:cNvPr id="7" name="TextBox 6"/>
          <p:cNvSpPr txBox="1"/>
          <p:nvPr/>
        </p:nvSpPr>
        <p:spPr>
          <a:xfrm>
            <a:off x="183016" y="1782620"/>
            <a:ext cx="2309813"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endParaRPr kumimoji="0" lang="en-US" sz="1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Rectangle 8"/>
          <p:cNvSpPr/>
          <p:nvPr/>
        </p:nvSpPr>
        <p:spPr>
          <a:xfrm>
            <a:off x="3058883" y="5230673"/>
            <a:ext cx="2677885" cy="369332"/>
          </a:xfrm>
          <a:prstGeom prst="rect">
            <a:avLst/>
          </a:prstGeom>
        </p:spPr>
        <p:txBody>
          <a:bodyPr wrap="square">
            <a:spAutoFit/>
          </a:bodyPr>
          <a:lstStyle/>
          <a:p>
            <a:pPr algn="ctr"/>
            <a:endParaRPr lang="en-US" dirty="0"/>
          </a:p>
        </p:txBody>
      </p:sp>
      <p:sp>
        <p:nvSpPr>
          <p:cNvPr id="10" name="Rectangle 9"/>
          <p:cNvSpPr/>
          <p:nvPr/>
        </p:nvSpPr>
        <p:spPr>
          <a:xfrm>
            <a:off x="522510" y="2365849"/>
            <a:ext cx="8339817" cy="1200329"/>
          </a:xfrm>
          <a:prstGeom prst="rect">
            <a:avLst/>
          </a:prstGeom>
        </p:spPr>
        <p:txBody>
          <a:bodyPr wrap="square">
            <a:spAutoFit/>
          </a:bodyPr>
          <a:lstStyle/>
          <a:p>
            <a:pPr algn="ctr"/>
            <a:r>
              <a:rPr lang="en-US" b="1" dirty="0">
                <a:solidFill>
                  <a:schemeClr val="tx1"/>
                </a:solidFill>
                <a:latin typeface="Raleway"/>
              </a:rPr>
              <a:t>Earl Nightingale, </a:t>
            </a:r>
            <a:r>
              <a:rPr lang="en-US" b="1" dirty="0">
                <a:solidFill>
                  <a:srgbClr val="4A4A4A"/>
                </a:solidFill>
                <a:latin typeface="Raleway"/>
              </a:rPr>
              <a:t>In 1960 co-founded the Nightingale-Conant Corporation. The company produced personal development material recorded on vinyl records. Earl Nightingale studied “Think and Grow Rich” and ultimately won a Literary Prize from Hill’s Foundation in 1989.</a:t>
            </a:r>
            <a:endParaRPr lang="en-US" b="1" dirty="0"/>
          </a:p>
        </p:txBody>
      </p:sp>
      <p:sp>
        <p:nvSpPr>
          <p:cNvPr id="11" name="Arrow: Down 10"/>
          <p:cNvSpPr/>
          <p:nvPr/>
        </p:nvSpPr>
        <p:spPr>
          <a:xfrm>
            <a:off x="4155508" y="4168576"/>
            <a:ext cx="484632" cy="978408"/>
          </a:xfrm>
          <a:prstGeom prst="downArrow">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97813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14" y="1417320"/>
            <a:ext cx="6836514" cy="3828448"/>
          </a:xfrm>
          <a:prstGeom prst="rect">
            <a:avLst/>
          </a:prstGeom>
        </p:spPr>
      </p:pic>
      <p:sp>
        <p:nvSpPr>
          <p:cNvPr id="3" name="Slide Number Placeholder 2"/>
          <p:cNvSpPr>
            <a:spLocks noGrp="1"/>
          </p:cNvSpPr>
          <p:nvPr>
            <p:ph type="sldNum" sz="quarter" idx="2"/>
          </p:nvPr>
        </p:nvSpPr>
        <p:spPr/>
        <p:txBody>
          <a:bodyPr/>
          <a:lstStyle/>
          <a:p>
            <a:pPr lvl="0"/>
            <a:fld id="{86CB4B4D-7CA3-9044-876B-883B54F8677D}" type="slidenum">
              <a:rPr lang="en-US" smtClean="0"/>
              <a:t>70</a:t>
            </a:fld>
            <a:endParaRPr lang="en-US"/>
          </a:p>
        </p:txBody>
      </p:sp>
    </p:spTree>
    <p:extLst>
      <p:ext uri="{BB962C8B-B14F-4D97-AF65-F5344CB8AC3E}">
        <p14:creationId xmlns:p14="http://schemas.microsoft.com/office/powerpoint/2010/main" val="193493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pPr lvl="0"/>
            <a:fld id="{86CB4B4D-7CA3-9044-876B-883B54F8677D}" type="slidenum">
              <a:rPr lang="en-US" smtClean="0"/>
              <a:t>8</a:t>
            </a:fld>
            <a:endParaRPr lang="en-US"/>
          </a:p>
        </p:txBody>
      </p:sp>
      <p:sp>
        <p:nvSpPr>
          <p:cNvPr id="5" name="Rectangle 4"/>
          <p:cNvSpPr/>
          <p:nvPr/>
        </p:nvSpPr>
        <p:spPr>
          <a:xfrm>
            <a:off x="380999" y="1669171"/>
            <a:ext cx="8512629" cy="2031325"/>
          </a:xfrm>
          <a:prstGeom prst="rect">
            <a:avLst/>
          </a:prstGeom>
        </p:spPr>
        <p:txBody>
          <a:bodyPr wrap="square">
            <a:spAutoFit/>
          </a:bodyPr>
          <a:lstStyle/>
          <a:p>
            <a:pPr algn="ctr"/>
            <a:r>
              <a:rPr lang="en-US" dirty="0">
                <a:solidFill>
                  <a:srgbClr val="4A4A4A"/>
                </a:solidFill>
                <a:latin typeface="Raleway"/>
              </a:rPr>
              <a:t>In 1961, </a:t>
            </a:r>
            <a:r>
              <a:rPr lang="en-US" b="1" dirty="0">
                <a:solidFill>
                  <a:srgbClr val="4A4A4A"/>
                </a:solidFill>
                <a:latin typeface="Raleway"/>
              </a:rPr>
              <a:t>Bob Proctor</a:t>
            </a:r>
            <a:r>
              <a:rPr lang="en-US" dirty="0">
                <a:solidFill>
                  <a:srgbClr val="4A4A4A"/>
                </a:solidFill>
                <a:latin typeface="Raleway"/>
              </a:rPr>
              <a:t> started studying “Think and Grow Rich” and it transformed his life in addition to studying the book. Bob listened to Earl Nightingale’s condensed recording of the book thousands of time. Then, Bob worked shoulder-to-shoulder with Earl Nightingale at Nightingale-Conant from 1968 to 1973, before leaving to start his own personal development company. Today, Bob has studied thousands of books, continues to read “Think and Grow Rich” every day, and </a:t>
            </a:r>
            <a:r>
              <a:rPr lang="en-US" b="1" dirty="0">
                <a:solidFill>
                  <a:schemeClr val="tx1"/>
                </a:solidFill>
                <a:latin typeface="Raleway"/>
              </a:rPr>
              <a:t>is considered the world’s foremost expert on the human mind.</a:t>
            </a:r>
            <a:endParaRPr lang="en-US"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72" y="40396"/>
            <a:ext cx="1666875" cy="16287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874" y="3700496"/>
            <a:ext cx="1666875" cy="1628775"/>
          </a:xfrm>
          <a:prstGeom prst="rect">
            <a:avLst/>
          </a:prstGeom>
        </p:spPr>
      </p:pic>
      <p:sp>
        <p:nvSpPr>
          <p:cNvPr id="9" name="Rectangle 8"/>
          <p:cNvSpPr/>
          <p:nvPr/>
        </p:nvSpPr>
        <p:spPr>
          <a:xfrm>
            <a:off x="484410" y="5319983"/>
            <a:ext cx="8305801" cy="1200329"/>
          </a:xfrm>
          <a:prstGeom prst="rect">
            <a:avLst/>
          </a:prstGeom>
        </p:spPr>
        <p:txBody>
          <a:bodyPr wrap="square">
            <a:spAutoFit/>
          </a:bodyPr>
          <a:lstStyle/>
          <a:p>
            <a:pPr algn="ctr"/>
            <a:r>
              <a:rPr lang="en-US" dirty="0">
                <a:solidFill>
                  <a:srgbClr val="4A4A4A"/>
                </a:solidFill>
                <a:latin typeface="Raleway"/>
              </a:rPr>
              <a:t>In 2006, a very successful attorney named </a:t>
            </a:r>
            <a:r>
              <a:rPr lang="en-US" b="1" dirty="0">
                <a:solidFill>
                  <a:srgbClr val="4A4A4A"/>
                </a:solidFill>
                <a:latin typeface="Raleway"/>
              </a:rPr>
              <a:t>Sandy Gallagher</a:t>
            </a:r>
            <a:r>
              <a:rPr lang="en-US" dirty="0">
                <a:solidFill>
                  <a:srgbClr val="4A4A4A"/>
                </a:solidFill>
                <a:latin typeface="Raleway"/>
              </a:rPr>
              <a:t> attended one of Bob Proctor’s three-day seminars. Those three days transformed her life and eventually she joined forces with Bob to create the Proctor Gallagher Institute.</a:t>
            </a:r>
            <a:endParaRPr lang="en-US" dirty="0"/>
          </a:p>
        </p:txBody>
      </p:sp>
    </p:spTree>
    <p:extLst>
      <p:ext uri="{BB962C8B-B14F-4D97-AF65-F5344CB8AC3E}">
        <p14:creationId xmlns:p14="http://schemas.microsoft.com/office/powerpoint/2010/main" val="39538365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1070244"/>
          </a:xfrm>
        </p:spPr>
        <p:txBody>
          <a:bodyPr/>
          <a:lstStyle/>
          <a:p>
            <a:r>
              <a:rPr lang="en-US" sz="4800" dirty="0">
                <a:ln w="0"/>
                <a:solidFill>
                  <a:srgbClr val="0070C0"/>
                </a:solidFill>
                <a:effectLst>
                  <a:outerShdw blurRad="38100" dist="25400" dir="5400000" algn="ctr" rotWithShape="0">
                    <a:srgbClr val="6E747A">
                      <a:alpha val="43000"/>
                    </a:srgbClr>
                  </a:outerShdw>
                </a:effectLst>
              </a:rPr>
              <a:t>Do The Following Define You?</a:t>
            </a:r>
          </a:p>
        </p:txBody>
      </p:sp>
      <p:sp>
        <p:nvSpPr>
          <p:cNvPr id="3" name="Text Placeholder 2"/>
          <p:cNvSpPr>
            <a:spLocks noGrp="1"/>
          </p:cNvSpPr>
          <p:nvPr>
            <p:ph type="body" idx="1"/>
          </p:nvPr>
        </p:nvSpPr>
        <p:spPr>
          <a:xfrm>
            <a:off x="244699" y="1162319"/>
            <a:ext cx="8442101" cy="5257800"/>
          </a:xfrm>
        </p:spPr>
        <p:txBody>
          <a:bodyPr/>
          <a:lstStyle/>
          <a:p>
            <a:r>
              <a:rPr lang="en-US" sz="2400" dirty="0">
                <a:solidFill>
                  <a:schemeClr val="accent1">
                    <a:lumMod val="75000"/>
                  </a:schemeClr>
                </a:solidFill>
              </a:rPr>
              <a:t>“I just can’t get my team on the same page.”</a:t>
            </a:r>
          </a:p>
          <a:p>
            <a:r>
              <a:rPr lang="en-US" sz="2400" dirty="0">
                <a:solidFill>
                  <a:schemeClr val="accent1">
                    <a:lumMod val="75000"/>
                  </a:schemeClr>
                </a:solidFill>
              </a:rPr>
              <a:t>“I want more out of life, but don’t know what to do.”</a:t>
            </a:r>
          </a:p>
          <a:p>
            <a:r>
              <a:rPr lang="en-US" sz="2400" dirty="0">
                <a:solidFill>
                  <a:schemeClr val="accent1">
                    <a:lumMod val="75000"/>
                  </a:schemeClr>
                </a:solidFill>
              </a:rPr>
              <a:t>“I have goals, but they seem so far away.”</a:t>
            </a:r>
          </a:p>
          <a:p>
            <a:r>
              <a:rPr lang="en-US" sz="2400" dirty="0">
                <a:solidFill>
                  <a:schemeClr val="accent1">
                    <a:lumMod val="75000"/>
                  </a:schemeClr>
                </a:solidFill>
              </a:rPr>
              <a:t>“I have a lot of good ideas, but never follow through with them.”</a:t>
            </a:r>
          </a:p>
          <a:p>
            <a:r>
              <a:rPr lang="en-US" sz="2400" dirty="0">
                <a:solidFill>
                  <a:schemeClr val="accent1">
                    <a:lumMod val="75000"/>
                  </a:schemeClr>
                </a:solidFill>
              </a:rPr>
              <a:t>“I feel like I was meant for more, I was meant to do great things.”</a:t>
            </a:r>
          </a:p>
          <a:p>
            <a:r>
              <a:rPr lang="en-US" sz="2400" dirty="0">
                <a:solidFill>
                  <a:schemeClr val="accent1">
                    <a:lumMod val="75000"/>
                  </a:schemeClr>
                </a:solidFill>
              </a:rPr>
              <a:t>“I’m stuck.”</a:t>
            </a:r>
          </a:p>
          <a:p>
            <a:r>
              <a:rPr lang="en-US" sz="2400" dirty="0">
                <a:solidFill>
                  <a:schemeClr val="accent1">
                    <a:lumMod val="75000"/>
                  </a:schemeClr>
                </a:solidFill>
              </a:rPr>
              <a:t>“I don’t even know what I want; I just know I want more.”</a:t>
            </a:r>
          </a:p>
          <a:p>
            <a:r>
              <a:rPr lang="en-US" sz="2400" dirty="0">
                <a:solidFill>
                  <a:schemeClr val="accent1">
                    <a:lumMod val="75000"/>
                  </a:schemeClr>
                </a:solidFill>
              </a:rPr>
              <a:t>“I struggle to stay focused and constantly procrastinate.”</a:t>
            </a:r>
          </a:p>
          <a:p>
            <a:r>
              <a:rPr lang="en-US" sz="2400" dirty="0">
                <a:solidFill>
                  <a:schemeClr val="accent1">
                    <a:lumMod val="75000"/>
                  </a:schemeClr>
                </a:solidFill>
              </a:rPr>
              <a:t>“I struggle with money” and always broke.”</a:t>
            </a:r>
          </a:p>
          <a:p>
            <a:r>
              <a:rPr lang="en-US" sz="2400" dirty="0">
                <a:solidFill>
                  <a:schemeClr val="accent1">
                    <a:lumMod val="75000"/>
                  </a:schemeClr>
                </a:solidFill>
              </a:rPr>
              <a:t>“I don’t have balance in my life.”</a:t>
            </a:r>
          </a:p>
        </p:txBody>
      </p:sp>
      <p:sp>
        <p:nvSpPr>
          <p:cNvPr id="4" name="Slide Number Placeholder 3"/>
          <p:cNvSpPr>
            <a:spLocks noGrp="1"/>
          </p:cNvSpPr>
          <p:nvPr>
            <p:ph type="sldNum" sz="quarter" idx="2"/>
          </p:nvPr>
        </p:nvSpPr>
        <p:spPr/>
        <p:txBody>
          <a:bodyPr/>
          <a:lstStyle/>
          <a:p>
            <a:pPr lvl="0"/>
            <a:fld id="{86CB4B4D-7CA3-9044-876B-883B54F8677D}" type="slidenum">
              <a:rPr lang="en-US" smtClean="0"/>
              <a:t>9</a:t>
            </a:fld>
            <a:endParaRPr lang="en-US"/>
          </a:p>
        </p:txBody>
      </p:sp>
    </p:spTree>
    <p:extLst>
      <p:ext uri="{BB962C8B-B14F-4D97-AF65-F5344CB8AC3E}">
        <p14:creationId xmlns:p14="http://schemas.microsoft.com/office/powerpoint/2010/main" val="2916043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80">
                                          <p:stCondLst>
                                            <p:cond delay="0"/>
                                          </p:stCondLst>
                                        </p:cTn>
                                        <p:tgtEl>
                                          <p:spTgt spid="3">
                                            <p:txEl>
                                              <p:pRg st="3" end="3"/>
                                            </p:txEl>
                                          </p:spTgt>
                                        </p:tgtEl>
                                      </p:cBhvr>
                                    </p:animEffect>
                                    <p:anim calcmode="lin" valueType="num">
                                      <p:cBhvr>
                                        <p:cTn id="3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3" end="3"/>
                                            </p:txEl>
                                          </p:spTgt>
                                        </p:tgtEl>
                                      </p:cBhvr>
                                      <p:to x="100000" y="60000"/>
                                    </p:animScale>
                                    <p:animScale>
                                      <p:cBhvr>
                                        <p:cTn id="36" dur="166" decel="50000">
                                          <p:stCondLst>
                                            <p:cond delay="676"/>
                                          </p:stCondLst>
                                        </p:cTn>
                                        <p:tgtEl>
                                          <p:spTgt spid="3">
                                            <p:txEl>
                                              <p:pRg st="3" end="3"/>
                                            </p:txEl>
                                          </p:spTgt>
                                        </p:tgtEl>
                                      </p:cBhvr>
                                      <p:to x="100000" y="100000"/>
                                    </p:animScale>
                                    <p:animScale>
                                      <p:cBhvr>
                                        <p:cTn id="37" dur="26">
                                          <p:stCondLst>
                                            <p:cond delay="1312"/>
                                          </p:stCondLst>
                                        </p:cTn>
                                        <p:tgtEl>
                                          <p:spTgt spid="3">
                                            <p:txEl>
                                              <p:pRg st="3" end="3"/>
                                            </p:txEl>
                                          </p:spTgt>
                                        </p:tgtEl>
                                      </p:cBhvr>
                                      <p:to x="100000" y="80000"/>
                                    </p:animScale>
                                    <p:animScale>
                                      <p:cBhvr>
                                        <p:cTn id="38" dur="166" decel="50000">
                                          <p:stCondLst>
                                            <p:cond delay="1338"/>
                                          </p:stCondLst>
                                        </p:cTn>
                                        <p:tgtEl>
                                          <p:spTgt spid="3">
                                            <p:txEl>
                                              <p:pRg st="3" end="3"/>
                                            </p:txEl>
                                          </p:spTgt>
                                        </p:tgtEl>
                                      </p:cBhvr>
                                      <p:to x="100000" y="100000"/>
                                    </p:animScale>
                                    <p:animScale>
                                      <p:cBhvr>
                                        <p:cTn id="39" dur="26">
                                          <p:stCondLst>
                                            <p:cond delay="1642"/>
                                          </p:stCondLst>
                                        </p:cTn>
                                        <p:tgtEl>
                                          <p:spTgt spid="3">
                                            <p:txEl>
                                              <p:pRg st="3" end="3"/>
                                            </p:txEl>
                                          </p:spTgt>
                                        </p:tgtEl>
                                      </p:cBhvr>
                                      <p:to x="100000" y="90000"/>
                                    </p:animScale>
                                    <p:animScale>
                                      <p:cBhvr>
                                        <p:cTn id="40" dur="166" decel="50000">
                                          <p:stCondLst>
                                            <p:cond delay="1668"/>
                                          </p:stCondLst>
                                        </p:cTn>
                                        <p:tgtEl>
                                          <p:spTgt spid="3">
                                            <p:txEl>
                                              <p:pRg st="3" end="3"/>
                                            </p:txEl>
                                          </p:spTgt>
                                        </p:tgtEl>
                                      </p:cBhvr>
                                      <p:to x="100000" y="100000"/>
                                    </p:animScale>
                                    <p:animScale>
                                      <p:cBhvr>
                                        <p:cTn id="41" dur="26">
                                          <p:stCondLst>
                                            <p:cond delay="1808"/>
                                          </p:stCondLst>
                                        </p:cTn>
                                        <p:tgtEl>
                                          <p:spTgt spid="3">
                                            <p:txEl>
                                              <p:pRg st="3" end="3"/>
                                            </p:txEl>
                                          </p:spTgt>
                                        </p:tgtEl>
                                      </p:cBhvr>
                                      <p:to x="100000" y="95000"/>
                                    </p:animScale>
                                    <p:animScale>
                                      <p:cBhvr>
                                        <p:cTn id="42" dur="166" decel="50000">
                                          <p:stCondLst>
                                            <p:cond delay="1834"/>
                                          </p:stCondLst>
                                        </p:cTn>
                                        <p:tgtEl>
                                          <p:spTgt spid="3">
                                            <p:txEl>
                                              <p:pRg st="3" end="3"/>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2000"/>
                                        <p:tgtEl>
                                          <p:spTgt spid="3">
                                            <p:txEl>
                                              <p:pRg st="5" end="5"/>
                                            </p:txEl>
                                          </p:spTgt>
                                        </p:tgtEl>
                                      </p:cBhvr>
                                    </p:animEffect>
                                    <p:anim calcmode="lin" valueType="num">
                                      <p:cBhvr>
                                        <p:cTn id="5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Effect transition="in" filter="barn(inVertical)">
                                      <p:cBhvr>
                                        <p:cTn id="79" dur="500"/>
                                        <p:tgtEl>
                                          <p:spTgt spid="3">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barn(inVertical)">
                                      <p:cBhvr>
                                        <p:cTn id="84" dur="500"/>
                                        <p:tgtEl>
                                          <p:spTgt spid="3">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Effect transition="in" filter="barn(inVertical)">
                                      <p:cBhvr>
                                        <p:cTn id="8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33165</TotalTime>
  <Words>1838</Words>
  <Application>Microsoft Office PowerPoint</Application>
  <PresentationFormat>On-screen Show (4:3)</PresentationFormat>
  <Paragraphs>432</Paragraphs>
  <Slides>70</Slides>
  <Notes>15</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95" baseType="lpstr">
      <vt:lpstr>MS Gothic</vt:lpstr>
      <vt:lpstr>MS PGothic</vt:lpstr>
      <vt:lpstr>MS PGothic</vt:lpstr>
      <vt:lpstr>Arial</vt:lpstr>
      <vt:lpstr>Arial Black</vt:lpstr>
      <vt:lpstr>Benguiat Bk BT</vt:lpstr>
      <vt:lpstr>Bookman Old Style</vt:lpstr>
      <vt:lpstr>Bradley Hand ITC</vt:lpstr>
      <vt:lpstr>Brush Script MT</vt:lpstr>
      <vt:lpstr>Calibri</vt:lpstr>
      <vt:lpstr>Casablanca</vt:lpstr>
      <vt:lpstr>Chiller</vt:lpstr>
      <vt:lpstr>Corda</vt:lpstr>
      <vt:lpstr>Forte</vt:lpstr>
      <vt:lpstr>Geneva</vt:lpstr>
      <vt:lpstr>Helvetica</vt:lpstr>
      <vt:lpstr>Helvetica Neue</vt:lpstr>
      <vt:lpstr>Impact</vt:lpstr>
      <vt:lpstr>Raleway</vt:lpstr>
      <vt:lpstr>Segoe Script</vt:lpstr>
      <vt:lpstr>Times New Roman</vt:lpstr>
      <vt:lpstr>Wingdings</vt:lpstr>
      <vt:lpstr>Default</vt:lpstr>
      <vt:lpstr>Photo Editor Photo</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The Following Define You?</vt:lpstr>
      <vt:lpstr>Knowing-Doing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mean when we talk about RESULTS?</vt:lpstr>
      <vt:lpstr>PowerPoint Presentation</vt:lpstr>
      <vt:lpstr>This all stems back to you.    </vt:lpstr>
      <vt:lpstr> </vt:lpstr>
      <vt:lpstr>Are you in control or is the situation in control of you?</vt:lpstr>
      <vt:lpstr>Circumstance</vt:lpstr>
      <vt:lpstr>PowerPoint Presentation</vt:lpstr>
      <vt:lpstr>Self Image</vt:lpstr>
      <vt:lpstr>What do you really want?</vt:lpstr>
      <vt:lpstr>To change your results you have to understand the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By Step TIR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Bob Proctor    Sandy Gallagher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Caliguiri</dc:creator>
  <cp:lastModifiedBy>Thomas Ginn</cp:lastModifiedBy>
  <cp:revision>351</cp:revision>
  <cp:lastPrinted>2016-08-20T18:46:39Z</cp:lastPrinted>
  <dcterms:modified xsi:type="dcterms:W3CDTF">2018-05-15T15:58:52Z</dcterms:modified>
</cp:coreProperties>
</file>