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72" r:id="rId5"/>
    <p:sldId id="286" r:id="rId6"/>
    <p:sldId id="270" r:id="rId7"/>
    <p:sldId id="280" r:id="rId8"/>
    <p:sldId id="287" r:id="rId9"/>
    <p:sldId id="275" r:id="rId10"/>
    <p:sldId id="271" r:id="rId11"/>
    <p:sldId id="276" r:id="rId12"/>
    <p:sldId id="277" r:id="rId13"/>
    <p:sldId id="278" r:id="rId14"/>
    <p:sldId id="279" r:id="rId15"/>
    <p:sldId id="261" r:id="rId16"/>
    <p:sldId id="273" r:id="rId17"/>
    <p:sldId id="262" r:id="rId18"/>
    <p:sldId id="264" r:id="rId19"/>
    <p:sldId id="265" r:id="rId20"/>
    <p:sldId id="267" r:id="rId21"/>
    <p:sldId id="269" r:id="rId22"/>
    <p:sldId id="268" r:id="rId23"/>
    <p:sldId id="281" r:id="rId24"/>
    <p:sldId id="282" r:id="rId25"/>
    <p:sldId id="274" r:id="rId26"/>
    <p:sldId id="283" r:id="rId27"/>
    <p:sldId id="285" r:id="rId28"/>
    <p:sldId id="288" r:id="rId29"/>
    <p:sldId id="284" r:id="rId30"/>
    <p:sldId id="291" r:id="rId31"/>
    <p:sldId id="29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0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1354-B8C3-4844-9F26-A0DD528123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8085-DF27-4143-82EA-BAA0EC47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9926" y="5731015"/>
            <a:ext cx="6932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Lesson Four – The Secret Genie</a:t>
            </a:r>
          </a:p>
        </p:txBody>
      </p:sp>
      <p:sp>
        <p:nvSpPr>
          <p:cNvPr id="9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8850" y="334207"/>
            <a:ext cx="3302566" cy="674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6DBB2-FCF8-4B60-A1CB-9B43C0324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20" y="2656013"/>
            <a:ext cx="2791663" cy="187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9DC34-3485-4B03-BF95-220DAFEC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76" y="1342700"/>
            <a:ext cx="2430000" cy="405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44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F3C3E-F2F2-4750-8E3D-3D7C3CD8C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43" y="1991057"/>
            <a:ext cx="6106587" cy="28758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C119E5-D6FC-4E6F-902C-D1FD13F5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1" y="-6957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48D58-8839-45F8-B7C8-16DB2988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80" y="1503010"/>
            <a:ext cx="5324200" cy="3851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CBC05F-61B1-4FCB-8110-9F1D0F1AD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38DF1-B276-4C76-9505-1B19BAF04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25" y="1865655"/>
            <a:ext cx="6411327" cy="3590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1993D-8499-472F-B6E7-F8CE827F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5EC8A-0DC3-49C7-8D30-59ADBCEC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39" y="658639"/>
            <a:ext cx="5540721" cy="5540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C5307-4267-4637-9F1D-3F636303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CFB17-F011-4DC6-874C-F3B51DD7D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8" y="1871400"/>
            <a:ext cx="6614743" cy="311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27703-7B9E-4BC2-B104-D302D2B4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31816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</a:rPr>
              <a:t>“Your world is a living expression of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how you are using </a:t>
            </a: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Raleway" panose="020B0003030101060003" pitchFamily="34" charset="0"/>
              </a:rPr>
              <a:t>and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have used your mind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.” </a:t>
            </a:r>
          </a:p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~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Earl Nightingale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003030101060003" pitchFamily="34" charset="0"/>
            </a:endParaRPr>
          </a:p>
          <a:p>
            <a:pPr algn="ctr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3999" y="234395"/>
            <a:ext cx="2907249" cy="68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1611C-9CFF-4354-B975-8D085DC2D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2" y="144966"/>
            <a:ext cx="2082204" cy="13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3BD00-468F-4C83-8588-3C7F4BF38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54" y="1856046"/>
            <a:ext cx="5617692" cy="3145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EF6182-B399-4266-A79C-788CA07C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9268" y="257359"/>
            <a:ext cx="397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Raleway" panose="020B0003030101060003" pitchFamily="34" charset="0"/>
              </a:rPr>
              <a:t>The Secret Genie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1824" y="3082499"/>
            <a:ext cx="99883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aleway" panose="020B0003030101060003" pitchFamily="34" charset="0"/>
              </a:rPr>
              <a:t>What You’ll Learn</a:t>
            </a:r>
          </a:p>
          <a:p>
            <a:r>
              <a:rPr lang="en-US" sz="2800" dirty="0">
                <a:latin typeface="Raleway" panose="020B0003030101060003" pitchFamily="34" charset="0"/>
              </a:rPr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Raleway" panose="020B0003030101060003" pitchFamily="34" charset="0"/>
              </a:rPr>
              <a:t>How to gain control over the thoughts you think</a:t>
            </a:r>
            <a:endParaRPr lang="en-US" sz="2800" dirty="0">
              <a:effectLst/>
              <a:latin typeface="Raleway" panose="020B00030301010600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Raleway" panose="020B0003030101060003" pitchFamily="34" charset="0"/>
              </a:rPr>
              <a:t>How the Law of Attraction works to help you achieve any goal you want</a:t>
            </a:r>
            <a:endParaRPr lang="en-US" sz="2800" dirty="0">
              <a:effectLst/>
              <a:latin typeface="Raleway" panose="020B00030301010600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Raleway" panose="020B0003030101060003" pitchFamily="34" charset="0"/>
              </a:rPr>
              <a:t>A repeatable formula that can be used to change any result you are unhappy with</a:t>
            </a:r>
            <a:endParaRPr lang="en-US" sz="2800" dirty="0">
              <a:effectLst/>
              <a:latin typeface="Raleway" panose="020B0003030101060003" pitchFamily="34" charset="0"/>
            </a:endParaRPr>
          </a:p>
        </p:txBody>
      </p:sp>
      <p:sp>
        <p:nvSpPr>
          <p:cNvPr id="8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799" y="257359"/>
            <a:ext cx="2939491" cy="646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F3F31-3E68-4274-806B-AE3FF4B3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21" y="1044268"/>
            <a:ext cx="985155" cy="16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6533" y="2502808"/>
            <a:ext cx="2106507" cy="3513784"/>
            <a:chOff x="5017346" y="2610320"/>
            <a:chExt cx="2106507" cy="3513784"/>
          </a:xfrm>
        </p:grpSpPr>
        <p:grpSp>
          <p:nvGrpSpPr>
            <p:cNvPr id="9" name="Group 8"/>
            <p:cNvGrpSpPr/>
            <p:nvPr/>
          </p:nvGrpSpPr>
          <p:grpSpPr>
            <a:xfrm>
              <a:off x="5133420" y="2610320"/>
              <a:ext cx="1881554" cy="1820008"/>
              <a:chOff x="6714393" y="2606795"/>
              <a:chExt cx="1881554" cy="1820008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714393" y="2606795"/>
                <a:ext cx="1881554" cy="1820008"/>
              </a:xfrm>
              <a:prstGeom prst="ellipse">
                <a:avLst/>
              </a:prstGeom>
              <a:solidFill>
                <a:srgbClr val="8F5D49"/>
              </a:solidFill>
              <a:ln>
                <a:solidFill>
                  <a:srgbClr val="8F5D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02172" y="2685034"/>
                <a:ext cx="1705997" cy="16635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8F5D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485911" y="4637072"/>
              <a:ext cx="1169377" cy="1099038"/>
              <a:chOff x="7112776" y="4633547"/>
              <a:chExt cx="1169377" cy="109903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112776" y="4633547"/>
                <a:ext cx="1169377" cy="1099038"/>
              </a:xfrm>
              <a:prstGeom prst="ellipse">
                <a:avLst/>
              </a:prstGeom>
              <a:solidFill>
                <a:srgbClr val="8F5D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206474" y="4743451"/>
                <a:ext cx="981981" cy="879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5400000">
              <a:off x="5235217" y="4709745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6800873" y="4709745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0233486">
              <a:off x="6449433" y="5578988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22914">
              <a:off x="5577772" y="5583253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6097892" y="2657176"/>
              <a:ext cx="45719" cy="1788442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00260" y="4432463"/>
              <a:ext cx="140677" cy="206744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48031" y="1228563"/>
            <a:ext cx="523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Raleway" panose="020B0003030101060003" pitchFamily="34" charset="0"/>
              </a:rPr>
              <a:t>The Secret Genie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177" y="2844787"/>
            <a:ext cx="129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Conscious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744" y="3556869"/>
            <a:ext cx="167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Subconscious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9559" y="4905708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Body</a:t>
            </a:r>
          </a:p>
        </p:txBody>
      </p:sp>
      <p:sp>
        <p:nvSpPr>
          <p:cNvPr id="24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6A0AA0-C005-470B-816E-EBC8CC74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" t="9030" r="4810" b="12917"/>
          <a:stretch/>
        </p:blipFill>
        <p:spPr>
          <a:xfrm>
            <a:off x="7181850" y="2844787"/>
            <a:ext cx="3419475" cy="2279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1DE3E-49DD-458D-9EA7-87C862AC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4" y="100431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0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272" y="1720774"/>
            <a:ext cx="3169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Raleway" panose="020B0003030101060003" pitchFamily="34" charset="0"/>
              </a:rPr>
              <a:t>Key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0625" y="2803729"/>
            <a:ext cx="103346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003030101060003" pitchFamily="34" charset="0"/>
              </a:rPr>
              <a:t>If you objectively view another person’s behavior, you will understand what is going on in their mind.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Raleway" panose="020B0003030101060003" pitchFamily="34" charset="0"/>
            </a:endParaRPr>
          </a:p>
          <a:p>
            <a:pPr lvl="0"/>
            <a:endParaRPr lang="en-US" sz="2800" dirty="0">
              <a:latin typeface="Raleway" panose="020B00030301010600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003030101060003" pitchFamily="34" charset="0"/>
              </a:rPr>
              <a:t>Vibration is a natural law of the Universe. Everything vibrates…nothing rests. We literally live in an ocean of motion. Your body is a molecular structure in a very high speed of vibration.</a:t>
            </a:r>
          </a:p>
        </p:txBody>
      </p:sp>
      <p:sp>
        <p:nvSpPr>
          <p:cNvPr id="10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A4177-2C48-4A83-9088-C1811A17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47669"/>
            <a:ext cx="2324100" cy="156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9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940" y="1561292"/>
            <a:ext cx="7408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Worksheet Review 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Lesson Three - Your Infinite Mind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019" y="2991809"/>
            <a:ext cx="9453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You rewrote, in great detail, all of the NPAs you identified in the first exercise in Lesson Two.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You rewrote all of the NPAs you identified in the second exercise in Lesson Two.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Then you wrote a detailed description of the results that you do want.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You rewrote, in as much detail as possible, all of the PAs you identified to replace the NPAs.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Then you burned or shredded the two sheets of paper with the unwanted results and the NPAs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7129" y="375154"/>
            <a:ext cx="2875268" cy="711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ED2F9-DF3C-48F0-938E-0FE992C4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9" y="197334"/>
            <a:ext cx="2031379" cy="13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3098" y="1564783"/>
            <a:ext cx="4955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F5D49"/>
                </a:solidFill>
                <a:latin typeface="Raleway" panose="020B0003030101060003" pitchFamily="34" charset="0"/>
              </a:rPr>
              <a:t>The Stickperson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33648" y="3164740"/>
            <a:ext cx="1881554" cy="1820008"/>
            <a:chOff x="659423" y="3209192"/>
            <a:chExt cx="1881554" cy="1820008"/>
          </a:xfrm>
        </p:grpSpPr>
        <p:sp>
          <p:nvSpPr>
            <p:cNvPr id="8" name="Oval 7"/>
            <p:cNvSpPr/>
            <p:nvPr/>
          </p:nvSpPr>
          <p:spPr>
            <a:xfrm>
              <a:off x="659423" y="3209192"/>
              <a:ext cx="1881554" cy="1820008"/>
            </a:xfrm>
            <a:prstGeom prst="ellipse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2516" y="3335650"/>
              <a:ext cx="1635369" cy="15670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003030101060003" pitchFamily="34" charset="0"/>
                </a:rPr>
                <a:t>Mind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6029" y="3147647"/>
            <a:ext cx="1881554" cy="1820008"/>
            <a:chOff x="1397688" y="3147647"/>
            <a:chExt cx="1881554" cy="1820008"/>
          </a:xfrm>
        </p:grpSpPr>
        <p:sp>
          <p:nvSpPr>
            <p:cNvPr id="12" name="Oval 11"/>
            <p:cNvSpPr/>
            <p:nvPr/>
          </p:nvSpPr>
          <p:spPr>
            <a:xfrm>
              <a:off x="1397688" y="3147647"/>
              <a:ext cx="1881554" cy="1820008"/>
            </a:xfrm>
            <a:prstGeom prst="ellipse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488858" y="3230929"/>
              <a:ext cx="1699215" cy="1653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12448" y="3455254"/>
            <a:ext cx="1163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Conscious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3234" y="4132296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Subconscious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560788" y="3225426"/>
            <a:ext cx="74295" cy="1721473"/>
          </a:xfrm>
          <a:prstGeom prst="rect">
            <a:avLst/>
          </a:prstGeom>
          <a:solidFill>
            <a:srgbClr val="8F5D49"/>
          </a:solidFill>
          <a:ln>
            <a:solidFill>
              <a:srgbClr val="8F5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/>
          <p:cNvSpPr/>
          <p:nvPr/>
        </p:nvSpPr>
        <p:spPr>
          <a:xfrm>
            <a:off x="3604846" y="3974123"/>
            <a:ext cx="738554" cy="224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6830212" y="3974123"/>
            <a:ext cx="738554" cy="224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455" y="143916"/>
            <a:ext cx="3579837" cy="7109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Group 38"/>
          <p:cNvGrpSpPr/>
          <p:nvPr/>
        </p:nvGrpSpPr>
        <p:grpSpPr>
          <a:xfrm>
            <a:off x="7758410" y="2441311"/>
            <a:ext cx="2106507" cy="3513784"/>
            <a:chOff x="5017346" y="2610320"/>
            <a:chExt cx="2106507" cy="3513784"/>
          </a:xfrm>
        </p:grpSpPr>
        <p:grpSp>
          <p:nvGrpSpPr>
            <p:cNvPr id="40" name="Group 39"/>
            <p:cNvGrpSpPr/>
            <p:nvPr/>
          </p:nvGrpSpPr>
          <p:grpSpPr>
            <a:xfrm>
              <a:off x="5133420" y="2610320"/>
              <a:ext cx="1881554" cy="1820008"/>
              <a:chOff x="6714393" y="2606795"/>
              <a:chExt cx="1881554" cy="182000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6714393" y="2606795"/>
                <a:ext cx="1881554" cy="1820008"/>
              </a:xfrm>
              <a:prstGeom prst="ellipse">
                <a:avLst/>
              </a:prstGeom>
              <a:solidFill>
                <a:srgbClr val="8F5D49"/>
              </a:solidFill>
              <a:ln>
                <a:solidFill>
                  <a:srgbClr val="8F5D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02172" y="2685034"/>
                <a:ext cx="1705997" cy="16635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8F5D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85911" y="4637072"/>
              <a:ext cx="1169377" cy="1099038"/>
              <a:chOff x="7112776" y="4633547"/>
              <a:chExt cx="1169377" cy="109903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112776" y="4633547"/>
                <a:ext cx="1169377" cy="1099038"/>
              </a:xfrm>
              <a:prstGeom prst="ellipse">
                <a:avLst/>
              </a:prstGeom>
              <a:solidFill>
                <a:srgbClr val="8F5D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206474" y="4743451"/>
                <a:ext cx="981981" cy="879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 rot="5400000">
              <a:off x="5235217" y="4709745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800873" y="4709745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20233486">
              <a:off x="6449433" y="5578988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022914">
              <a:off x="5577772" y="5583253"/>
              <a:ext cx="105109" cy="540851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6097892" y="2657176"/>
              <a:ext cx="45719" cy="1788442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00260" y="4432463"/>
              <a:ext cx="140677" cy="206744"/>
            </a:xfrm>
            <a:prstGeom prst="rect">
              <a:avLst/>
            </a:prstGeom>
            <a:solidFill>
              <a:srgbClr val="8F5D49"/>
            </a:solidFill>
            <a:ln>
              <a:solidFill>
                <a:srgbClr val="8F5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183912" y="2695885"/>
            <a:ext cx="129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Conscious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89853" y="3407286"/>
            <a:ext cx="167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Subconscious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Mind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56455" y="4790075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Body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99FF3B-559F-4458-9B30-5E7F2CBFB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749" y="-1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948" y="1121485"/>
            <a:ext cx="5384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aleway" panose="020B0003030101060003" pitchFamily="34" charset="0"/>
              </a:rPr>
              <a:t>Worksheet Introduction</a:t>
            </a:r>
          </a:p>
          <a:p>
            <a:pPr algn="ctr"/>
            <a:r>
              <a:rPr lang="en-US" sz="2800" b="1" dirty="0">
                <a:latin typeface="Raleway" panose="020B0003030101060003" pitchFamily="34" charset="0"/>
              </a:rPr>
              <a:t>Lesson Four: The Secret Genie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298" y="2608923"/>
            <a:ext cx="11802701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List </a:t>
            </a: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six (1-2)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habits that you will change: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What is a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belief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you have 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difficulty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with that you would like to strengthen?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Think of a very close associate or friend. What behavioral patterns do they have that could be considered annoying?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If that person were doing this exercise about you, what do you think they would say?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What daily actions do you have that are habitual that ensure you are moving toward your goal?               </a:t>
            </a:r>
          </a:p>
        </p:txBody>
      </p:sp>
      <p:sp>
        <p:nvSpPr>
          <p:cNvPr id="9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2074" y="259539"/>
            <a:ext cx="2958541" cy="559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4FD362-0301-4264-ABCE-1044DE75B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144966"/>
            <a:ext cx="2228850" cy="16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8247" y="738035"/>
            <a:ext cx="5384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aleway" panose="020B0003030101060003" pitchFamily="34" charset="0"/>
              </a:rPr>
              <a:t>Worksheet Introduction</a:t>
            </a:r>
          </a:p>
          <a:p>
            <a:pPr algn="ctr"/>
            <a:r>
              <a:rPr lang="en-US" sz="2800" b="1" dirty="0">
                <a:latin typeface="Raleway" panose="020B0003030101060003" pitchFamily="34" charset="0"/>
              </a:rPr>
              <a:t>Lesson Four: The Secret Genie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5704" y="2285211"/>
            <a:ext cx="81005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Begin by examining how you spend your days.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If a disappointing situation occurs, do you react or respond to that situation?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Do you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have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difficulty staying focused on a project?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Do you have an organized continuing education program?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What are your greatest strengths?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What are your greatest weaknesses? 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Do you intend to eliminate your weaknesses? Which ones? </a:t>
            </a:r>
          </a:p>
        </p:txBody>
      </p:sp>
      <p:sp>
        <p:nvSpPr>
          <p:cNvPr id="9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183" y="246571"/>
            <a:ext cx="3063316" cy="645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DD946-E22D-4010-8063-B45F51EE9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224" y="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B54EC-020D-45A7-A835-0B58B393C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85" y="3121059"/>
            <a:ext cx="3752230" cy="2810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B65C1-6193-4EF9-995E-7E2327915BCA}"/>
              </a:ext>
            </a:extLst>
          </p:cNvPr>
          <p:cNvSpPr/>
          <p:nvPr/>
        </p:nvSpPr>
        <p:spPr>
          <a:xfrm>
            <a:off x="2199227" y="1966811"/>
            <a:ext cx="7984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Universal Laws Allow You 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81091-5835-444B-BFD9-93BFD334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912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1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llenge">
            <a:extLst>
              <a:ext uri="{FF2B5EF4-FFF2-40B4-BE49-F238E27FC236}">
                <a16:creationId xmlns:a16="http://schemas.microsoft.com/office/drawing/2014/main" id="{CC7A1D0B-F47B-41EC-AE09-9331CAF0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31" y="1431083"/>
            <a:ext cx="4196538" cy="3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66D226-8C32-4C80-B56F-FB31A1F1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1" y="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55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660C2-065A-4A92-9641-31E56BD5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5148" cy="2066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6910A-4468-4F63-B686-9390E76F2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1" t="10440" b="3845"/>
          <a:stretch/>
        </p:blipFill>
        <p:spPr>
          <a:xfrm>
            <a:off x="4400550" y="1014412"/>
            <a:ext cx="5233986" cy="4829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2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what are you emotionally involved with">
            <a:extLst>
              <a:ext uri="{FF2B5EF4-FFF2-40B4-BE49-F238E27FC236}">
                <a16:creationId xmlns:a16="http://schemas.microsoft.com/office/drawing/2014/main" id="{7F57E8B0-1C39-4163-9CC0-E0043D7B8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616EA-B919-45B4-80DF-8CF21775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73" y="1530771"/>
            <a:ext cx="7832992" cy="440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5499E-00E7-44E6-8D66-65748E12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4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188C2-6514-4719-804B-A9D958F4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97" y="1436997"/>
            <a:ext cx="3984005" cy="3984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E216A8-EFFD-483B-8E6F-0CAFB49E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31469-FDC1-4B05-86C5-35276125F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07" y="2127564"/>
            <a:ext cx="7515059" cy="2498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DA6680-60D6-4872-B716-D804A5094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A258F-BE73-403D-A65A-298B136E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46" y="1300252"/>
            <a:ext cx="4497532" cy="425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59F89-DC18-4035-B79E-81CC2AF3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165062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Call 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0912" y="2616479"/>
            <a:ext cx="71095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Introduce Lesson Four – The Secret Genie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Review Lesson Three / Worksheets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Watch the Lesson Four Video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Cover the Key 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Worksheet Introduction – Lesson Four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aleway" panose="020B0003030101060003" pitchFamily="34" charset="0"/>
              </a:rPr>
              <a:t>Wrap Up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61"/>
          <p:cNvSpPr/>
          <p:nvPr/>
        </p:nvSpPr>
        <p:spPr>
          <a:xfrm>
            <a:off x="0" y="-1"/>
            <a:ext cx="12192000" cy="144967"/>
          </a:xfrm>
          <a:prstGeom prst="rect">
            <a:avLst/>
          </a:prstGeom>
          <a:solidFill>
            <a:srgbClr val="8F5D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2.png" descr="TIRnew-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1714" y="262584"/>
            <a:ext cx="3486003" cy="707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10810"/>
            <a:ext cx="2035099" cy="557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39398-8AD7-4352-85DD-3DA5803E7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3" y="377742"/>
            <a:ext cx="2031379" cy="1363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38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82BC7-C8A6-4DE7-978D-14BD6F60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576262"/>
            <a:ext cx="5705475" cy="570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8B411-A7B2-4E2C-A1C3-586CE6A33F15}"/>
              </a:ext>
            </a:extLst>
          </p:cNvPr>
          <p:cNvSpPr txBox="1"/>
          <p:nvPr/>
        </p:nvSpPr>
        <p:spPr>
          <a:xfrm>
            <a:off x="561975" y="601027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D368C-CEA2-431F-8B83-FAF159D1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6" y="2129372"/>
            <a:ext cx="4812774" cy="2707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32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A3DAF-E411-4133-9B6B-832A889B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67" y="1342950"/>
            <a:ext cx="7417065" cy="4172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494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56F2-956E-4A27-954F-B9693E6D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599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DAB25-73FB-4EC6-BA82-37C79EED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2" y="2100151"/>
            <a:ext cx="4991285" cy="2657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396EE-B5EF-467C-B04B-F58C5F9D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24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B5C11-A473-45AE-9274-EC5BB351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81" y="767281"/>
            <a:ext cx="5323438" cy="5323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7AD58-25A0-4D4E-9ED6-6D074D015B54}"/>
              </a:ext>
            </a:extLst>
          </p:cNvPr>
          <p:cNvSpPr txBox="1"/>
          <p:nvPr/>
        </p:nvSpPr>
        <p:spPr>
          <a:xfrm>
            <a:off x="4608213" y="1004935"/>
            <a:ext cx="36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your mind!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1B7C2-FC2D-4283-A66C-269BFDB7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C2940-91F9-4872-AD08-F48BC8BC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" t="6689" r="1888" b="13039"/>
          <a:stretch/>
        </p:blipFill>
        <p:spPr>
          <a:xfrm>
            <a:off x="3362325" y="1743074"/>
            <a:ext cx="5038725" cy="3371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D07888-72EE-49D7-920B-4C90FA7D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66350-27FC-402E-A4DD-6FDE8662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6" y="909636"/>
            <a:ext cx="5038725" cy="503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F26EC-6980-4956-BAA6-D7FBB970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" y="-120678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6DB9-EBC7-4D35-A5D9-B7956CF1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476500"/>
            <a:ext cx="5715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651DF-E129-4B57-B034-4383EFCF9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11"/>
            <a:ext cx="27251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D4B7B-F593-49F5-9CB2-D5895940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90" y="1986184"/>
            <a:ext cx="3852467" cy="2885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E8201-5084-4E55-8547-650AD3A24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4" y="432944"/>
            <a:ext cx="2170764" cy="14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418</Words>
  <Application>Microsoft Office PowerPoint</Application>
  <PresentationFormat>Widescreen</PresentationFormat>
  <Paragraphs>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Lutz</dc:creator>
  <cp:lastModifiedBy>Thomas Ginn</cp:lastModifiedBy>
  <cp:revision>43</cp:revision>
  <dcterms:created xsi:type="dcterms:W3CDTF">2016-08-23T21:37:41Z</dcterms:created>
  <dcterms:modified xsi:type="dcterms:W3CDTF">2018-05-31T17:13:05Z</dcterms:modified>
</cp:coreProperties>
</file>