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85" r:id="rId4"/>
    <p:sldId id="257" r:id="rId5"/>
    <p:sldId id="294" r:id="rId6"/>
    <p:sldId id="258" r:id="rId7"/>
    <p:sldId id="299" r:id="rId8"/>
    <p:sldId id="293" r:id="rId9"/>
    <p:sldId id="261" r:id="rId10"/>
    <p:sldId id="284" r:id="rId11"/>
    <p:sldId id="259" r:id="rId12"/>
    <p:sldId id="300" r:id="rId13"/>
    <p:sldId id="260" r:id="rId14"/>
    <p:sldId id="288" r:id="rId15"/>
    <p:sldId id="301" r:id="rId16"/>
    <p:sldId id="286" r:id="rId17"/>
    <p:sldId id="287" r:id="rId18"/>
    <p:sldId id="289" r:id="rId19"/>
    <p:sldId id="292" r:id="rId20"/>
    <p:sldId id="291" r:id="rId21"/>
    <p:sldId id="290" r:id="rId22"/>
    <p:sldId id="298" r:id="rId23"/>
    <p:sldId id="297" r:id="rId24"/>
    <p:sldId id="302" r:id="rId25"/>
    <p:sldId id="295" r:id="rId26"/>
    <p:sldId id="29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01580-CF1B-48B2-B820-BCE15C399066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4008D-AE8F-4FB9-86C8-0274E655A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237603-FEF7-4AB3-880A-D0CBD13E44B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038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5" tIns="45718" rIns="91435" bIns="45718" anchor="b"/>
          <a:lstStyle>
            <a:lvl1pPr defTabSz="896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 defTabSz="896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 defTabSz="896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7013" defTabSz="896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 defTabSz="896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defTabSz="896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89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02A0D4-8F28-408A-ADAB-E2D2938F7EF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89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0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5" tIns="45718" rIns="91435" bIns="45718"/>
          <a:lstStyle/>
          <a:p>
            <a:pPr eaLnBrk="1" hangingPunct="1"/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75613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CA480-6225-46EF-9AA1-413B1CC8F8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94C2A6-CD90-49C7-93B1-727BC2DE8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EE6B8-5343-4890-A9C6-D883F6C80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56CE8-6D24-40E3-8EC3-45A35462510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E14E8-323D-4EDF-BDC2-E42DB816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C76BD-A052-4D82-BA9F-6E9379D4F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56EE-C841-4ABC-A687-24BFD3EFC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28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56CDD-D14C-484D-BE91-C0427FB35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A2280B-0624-4C78-8194-B1C6411542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417A4-4128-44A0-B6BC-F903BDCF6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56CE8-6D24-40E3-8EC3-45A35462510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35961-F1DA-4E3A-952C-C8EC5A8C7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A9345-77EF-48D0-BDAC-063B4298F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56EE-C841-4ABC-A687-24BFD3EFC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4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33E8FB-6678-4DB1-A5FE-DD03BA2DDF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F6CD73-A739-4551-AD19-6F2F7B63A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05411-E9A0-418D-B243-42D62749D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56CE8-6D24-40E3-8EC3-45A35462510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8C53A-37FF-4261-B758-509089EB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DCED0-99C9-48C1-BE23-E66D14452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56EE-C841-4ABC-A687-24BFD3EFC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91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F38-EB40-427B-B3D7-D6ED9FFC2AD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E1CD-B379-4C7B-880B-51AF38841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4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F38-EB40-427B-B3D7-D6ED9FFC2AD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E1CD-B379-4C7B-880B-51AF38841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13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F38-EB40-427B-B3D7-D6ED9FFC2AD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E1CD-B379-4C7B-880B-51AF38841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83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F38-EB40-427B-B3D7-D6ED9FFC2AD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E1CD-B379-4C7B-880B-51AF38841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8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F38-EB40-427B-B3D7-D6ED9FFC2AD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E1CD-B379-4C7B-880B-51AF38841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20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F38-EB40-427B-B3D7-D6ED9FFC2AD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E1CD-B379-4C7B-880B-51AF38841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55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F38-EB40-427B-B3D7-D6ED9FFC2AD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E1CD-B379-4C7B-880B-51AF38841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86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F38-EB40-427B-B3D7-D6ED9FFC2AD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E1CD-B379-4C7B-880B-51AF38841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02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8377F-A836-45EE-B75C-AC185185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987D3-9543-482E-92B7-BB4D00C51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81AEB-531B-427D-A51D-B6C4A6396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56CE8-6D24-40E3-8EC3-45A35462510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86C00-33ED-4E03-8A16-ED775F40B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C9FB8-6533-4CB9-9275-830AD77FB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56EE-C841-4ABC-A687-24BFD3EFC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61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F38-EB40-427B-B3D7-D6ED9FFC2AD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E1CD-B379-4C7B-880B-51AF38841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42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F38-EB40-427B-B3D7-D6ED9FFC2AD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E1CD-B379-4C7B-880B-51AF38841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3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AF38-EB40-427B-B3D7-D6ED9FFC2AD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CE1CD-B379-4C7B-880B-51AF38841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05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0E04-5673-4AD5-B3DA-91E9955CD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37069-0F80-428B-9991-4D850E5A0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5EAC0-D488-4CA2-AA2F-1607CBAE6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56CE8-6D24-40E3-8EC3-45A35462510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995B5-806B-485B-8D4D-E73DEFB54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D0BBF-F48E-431C-BF11-88BC2D38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56EE-C841-4ABC-A687-24BFD3EFC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78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E8D3-60B5-4C23-B5DA-A22946425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7614A-FC36-47F9-B81B-492038EAA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FE9B4E-2C60-4FF1-961B-C3C106AE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29B23-8A7B-4D6C-BE9A-38587DF68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56CE8-6D24-40E3-8EC3-45A35462510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838A7-10E3-40B5-A074-23EDBC7D6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3027E-6279-44FC-B134-81B24E0E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56EE-C841-4ABC-A687-24BFD3EFC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7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F72EC-CB98-4F20-A392-AA0C1A37F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1D3B6-A571-4615-8FB6-61A3BA5CB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E9237-214C-4236-A08A-81D6AC6E4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8CB77-C240-4459-AC4D-80F476466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055CD-2437-4463-9F17-0C0A2D623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7EDF6E-4326-41D7-BD2C-FF367B659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56CE8-6D24-40E3-8EC3-45A35462510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30EE83-B67A-4D19-A9A6-CE3CECDA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985343-D0E4-4FB7-ACE6-8D3DDF04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56EE-C841-4ABC-A687-24BFD3EFC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22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D2AB6-87BB-4A70-9C3C-BE79AED41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E121AE-1F01-4A47-BC32-5DD617559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56CE8-6D24-40E3-8EC3-45A35462510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1AA562-E7A8-40D9-93D6-E7A349B9A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A9C53-AFE0-4AE8-B1F1-6BF1D4EA2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56EE-C841-4ABC-A687-24BFD3EFC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67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CEF632-FE0C-495B-97D9-A96D96C36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56CE8-6D24-40E3-8EC3-45A35462510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B729D5-48B5-4B4A-816A-390FFD6E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4DE06-75C9-492E-8671-B3579816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56EE-C841-4ABC-A687-24BFD3EFC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32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8BAFA-7E23-4DC2-8821-53B99EF3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DE2F5-F56B-4FFF-A4B5-FA9965A46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6EFAC-15E6-478B-894D-B283E2079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159A5D-D3EE-4857-8628-87DBBB9A9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56CE8-6D24-40E3-8EC3-45A35462510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36C22-150B-4FD3-B949-BE6806FC4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3F782-F2EF-4106-B3FD-AF01AB177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56EE-C841-4ABC-A687-24BFD3EFC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0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A31D-6E32-4E15-BAA1-38EFDBF8C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A2501F-FFA1-4B21-9812-964315079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AE26DA-3112-49AB-82B2-9CB9E2268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7852E-EA4E-49F3-8019-179B914C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56CE8-6D24-40E3-8EC3-45A35462510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2FAE4-1327-4DDD-B02A-2534D8255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DEFB6-6DB8-4269-9813-675628750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156EE-C841-4ABC-A687-24BFD3EFC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4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054F45-5B2C-49E6-A78E-15AF2DCC5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06B39-5F2B-4604-8044-8749C62E8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B8176-EC84-4454-A33E-7ACB43176E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56CE8-6D24-40E3-8EC3-45A354625108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64BB9-54C1-4808-8254-F5AE2FD9F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FA683-4F91-44EF-80EB-957212743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156EE-C841-4ABC-A687-24BFD3EFC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4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AAF38-EB40-427B-B3D7-D6ED9FFC2AD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CE1CD-B379-4C7B-880B-51AF38841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6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preview@thinkingintoresults.com" TargetMode="External"/><Relationship Id="rId4" Type="http://schemas.openxmlformats.org/officeDocument/2006/relationships/hyperlink" Target="http://clients.proctorgallagherinstitute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72D852-67FD-45B0-A828-5CE00DC3D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96" y="1896843"/>
            <a:ext cx="4563763" cy="306431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C86F09-59FE-4665-97B0-C47EFA9688C5}"/>
              </a:ext>
            </a:extLst>
          </p:cNvPr>
          <p:cNvSpPr txBox="1"/>
          <p:nvPr/>
        </p:nvSpPr>
        <p:spPr>
          <a:xfrm>
            <a:off x="6096000" y="1536174"/>
            <a:ext cx="55818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Client Onboarding</a:t>
            </a:r>
          </a:p>
          <a:p>
            <a:pPr algn="ctr"/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Orientation</a:t>
            </a:r>
          </a:p>
        </p:txBody>
      </p:sp>
    </p:spTree>
    <p:extLst>
      <p:ext uri="{BB962C8B-B14F-4D97-AF65-F5344CB8AC3E}">
        <p14:creationId xmlns:p14="http://schemas.microsoft.com/office/powerpoint/2010/main" val="3651230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B3C7D3-2ADC-4FF8-816F-DB64646F5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358" y="601282"/>
            <a:ext cx="5697416" cy="5658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4177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0385C1-E4F9-46F4-9510-07FB9D832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47787"/>
            <a:ext cx="1036320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67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4CCEDA-725D-4415-9CB1-775D6489A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774" y="476173"/>
            <a:ext cx="9132455" cy="59056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4459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en">
            <a:extLst>
              <a:ext uri="{FF2B5EF4-FFF2-40B4-BE49-F238E27FC236}">
                <a16:creationId xmlns:a16="http://schemas.microsoft.com/office/drawing/2014/main" id="{B1982A88-6853-46E2-AC6B-45E6757E7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31" y="806863"/>
            <a:ext cx="4426226" cy="524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748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928BE9-C02F-4F5B-8537-BDE6C5B8C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892" y="606669"/>
            <a:ext cx="7526216" cy="564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00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529FF6-5AFF-4904-ACFE-D6E6044B4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705" y="649357"/>
            <a:ext cx="8150590" cy="53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52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DED0B4-30F9-4AD0-8CBB-589A8FE10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91" y="604448"/>
            <a:ext cx="10218418" cy="500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2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809E4A-C720-42D3-ACB8-E8077EAFA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49" y="1769165"/>
            <a:ext cx="6362701" cy="33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70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meeting times">
            <a:extLst>
              <a:ext uri="{FF2B5EF4-FFF2-40B4-BE49-F238E27FC236}">
                <a16:creationId xmlns:a16="http://schemas.microsoft.com/office/drawing/2014/main" id="{18440929-11A2-493C-BC57-CCFCD18A27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39710-C27F-4CC7-9858-3CD36EABA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231" y="327991"/>
            <a:ext cx="7271538" cy="589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18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D52DF4-C2AD-40F8-8C02-AC1F20D48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295" y="659295"/>
            <a:ext cx="5539409" cy="5539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84155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700BF-5ECC-4CF6-A5F0-36921CEC0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07" y="397565"/>
            <a:ext cx="10342585" cy="58177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27563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vision your future now">
            <a:extLst>
              <a:ext uri="{FF2B5EF4-FFF2-40B4-BE49-F238E27FC236}">
                <a16:creationId xmlns:a16="http://schemas.microsoft.com/office/drawing/2014/main" id="{176AE236-9B8D-490E-A2F4-70DC9FC75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710" y="980662"/>
            <a:ext cx="4852290" cy="27299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F00860-C887-41B9-83EA-B9128B55F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35" y="3004208"/>
            <a:ext cx="4065786" cy="2729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12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736941-C132-41C5-83E1-D386B7E33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571625"/>
            <a:ext cx="60960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81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94A1A8-4C9D-45E4-BBE1-CD00A446C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31" y="2629135"/>
            <a:ext cx="3027311" cy="2014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C2AF49-307B-4831-8121-035758293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897" y="2625466"/>
            <a:ext cx="3027311" cy="20182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3B84A5-9B03-44A1-9A16-E4E08F818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563" y="2099792"/>
            <a:ext cx="2658415" cy="26584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627098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8A295B-420E-4518-A8A5-28133805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863" y="1320672"/>
            <a:ext cx="6758273" cy="449732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91534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et's schedule now">
            <a:extLst>
              <a:ext uri="{FF2B5EF4-FFF2-40B4-BE49-F238E27FC236}">
                <a16:creationId xmlns:a16="http://schemas.microsoft.com/office/drawing/2014/main" id="{6D268E73-3CCE-462C-9D2E-DE93151D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28" y="2081212"/>
            <a:ext cx="5972175" cy="2695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18963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DD6883-1433-45EB-87AD-EC73411D1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716" y="0"/>
            <a:ext cx="2865368" cy="1926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FB40A8-31E6-4BC6-B647-0954CC531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53" y="512108"/>
            <a:ext cx="2578832" cy="9022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C833CF-4CA6-47CB-AED3-BEBC37DAD289}"/>
              </a:ext>
            </a:extLst>
          </p:cNvPr>
          <p:cNvSpPr/>
          <p:nvPr/>
        </p:nvSpPr>
        <p:spPr>
          <a:xfrm>
            <a:off x="1342572" y="1643451"/>
            <a:ext cx="8461828" cy="4175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The Access Info Lesson 1 – A Worthy Ideal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http://clients.proctorgallagherinstitute.com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Email: </a:t>
            </a:r>
            <a:r>
              <a:rPr lang="en-US" sz="32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preview@thinkingintoresults.com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Password: preview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942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C10A27-A3AD-40EE-B4BE-354B52748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89" y="1900651"/>
            <a:ext cx="8733421" cy="3056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5860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30B4D3-32B0-4C17-8602-9B0AC526B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069" y="652669"/>
            <a:ext cx="7405862" cy="55526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667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1E5520-0455-45FB-BCBB-79D8CFA16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295" y="659295"/>
            <a:ext cx="5539409" cy="55394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5688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682936-385C-4C61-AA83-0CF210504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0" y="1776412"/>
            <a:ext cx="5753100" cy="3305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251507-0B6D-4E1F-BB84-F7EBE7AFF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08" y="475622"/>
            <a:ext cx="3215307" cy="8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2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1 or 2">
            <a:extLst>
              <a:ext uri="{FF2B5EF4-FFF2-40B4-BE49-F238E27FC236}">
                <a16:creationId xmlns:a16="http://schemas.microsoft.com/office/drawing/2014/main" id="{0CD47310-F59E-4E38-899F-51EF42E41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88" y="662608"/>
            <a:ext cx="5332912" cy="42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8F39B5-CCE3-4878-993F-50B8A3468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544" y="3987248"/>
            <a:ext cx="88963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4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255028-32B9-40B5-8857-97CBACD8B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597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418" name="Group 2"/>
          <p:cNvGrpSpPr>
            <a:grpSpLocks/>
          </p:cNvGrpSpPr>
          <p:nvPr/>
        </p:nvGrpSpPr>
        <p:grpSpPr bwMode="auto">
          <a:xfrm>
            <a:off x="-197373" y="3595005"/>
            <a:ext cx="12722087" cy="152259"/>
            <a:chOff x="-96" y="2256"/>
            <a:chExt cx="6016" cy="96"/>
          </a:xfrm>
        </p:grpSpPr>
        <p:grpSp>
          <p:nvGrpSpPr>
            <p:cNvPr id="399363" name="Group 3"/>
            <p:cNvGrpSpPr>
              <a:grpSpLocks/>
            </p:cNvGrpSpPr>
            <p:nvPr/>
          </p:nvGrpSpPr>
          <p:grpSpPr bwMode="auto">
            <a:xfrm>
              <a:off x="-96" y="2256"/>
              <a:ext cx="6016" cy="96"/>
              <a:chOff x="0" y="2256"/>
              <a:chExt cx="6016" cy="96"/>
            </a:xfrm>
          </p:grpSpPr>
          <p:sp>
            <p:nvSpPr>
              <p:cNvPr id="399364" name="Line 4"/>
              <p:cNvSpPr>
                <a:spLocks noChangeShapeType="1"/>
              </p:cNvSpPr>
              <p:nvPr/>
            </p:nvSpPr>
            <p:spPr bwMode="auto">
              <a:xfrm>
                <a:off x="16" y="2256"/>
                <a:ext cx="6000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8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365" name="Line 5"/>
              <p:cNvSpPr>
                <a:spLocks noChangeShapeType="1"/>
              </p:cNvSpPr>
              <p:nvPr/>
            </p:nvSpPr>
            <p:spPr bwMode="auto">
              <a:xfrm>
                <a:off x="0" y="2352"/>
                <a:ext cx="6000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8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9366" name="Line 6"/>
            <p:cNvSpPr>
              <a:spLocks noChangeShapeType="1"/>
            </p:cNvSpPr>
            <p:nvPr/>
          </p:nvSpPr>
          <p:spPr bwMode="auto">
            <a:xfrm>
              <a:off x="-6" y="2304"/>
              <a:ext cx="592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367" name="Line 7"/>
            <p:cNvSpPr>
              <a:spLocks noChangeShapeType="1"/>
            </p:cNvSpPr>
            <p:nvPr/>
          </p:nvSpPr>
          <p:spPr bwMode="auto">
            <a:xfrm>
              <a:off x="0" y="2352"/>
              <a:ext cx="590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424" name="Rectangle 8"/>
          <p:cNvSpPr>
            <a:spLocks noChangeArrowheads="1"/>
          </p:cNvSpPr>
          <p:nvPr/>
        </p:nvSpPr>
        <p:spPr bwMode="auto">
          <a:xfrm>
            <a:off x="107145" y="2514389"/>
            <a:ext cx="11977710" cy="380648"/>
          </a:xfrm>
          <a:prstGeom prst="rect">
            <a:avLst/>
          </a:prstGeom>
          <a:solidFill>
            <a:srgbClr val="000099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F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3000"/>
              <a:buFont typeface="Monotype Sorts" pitchFamily="2" charset="2"/>
              <a:buChar char="u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alt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adley Hand ITC" panose="03070402050302030203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/>
        </p:nvSpPr>
        <p:spPr bwMode="auto">
          <a:xfrm>
            <a:off x="614675" y="3658446"/>
            <a:ext cx="142108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426" name="Line 10"/>
          <p:cNvSpPr>
            <a:spLocks noChangeShapeType="1"/>
          </p:cNvSpPr>
          <p:nvPr/>
        </p:nvSpPr>
        <p:spPr bwMode="auto">
          <a:xfrm flipV="1">
            <a:off x="2137265" y="3064214"/>
            <a:ext cx="0" cy="53290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427" name="Oval 11"/>
          <p:cNvSpPr>
            <a:spLocks noChangeArrowheads="1"/>
          </p:cNvSpPr>
          <p:nvPr/>
        </p:nvSpPr>
        <p:spPr bwMode="auto">
          <a:xfrm>
            <a:off x="2035760" y="3506187"/>
            <a:ext cx="304518" cy="228389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F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3000"/>
              <a:buFont typeface="Monotype Sorts" pitchFamily="2" charset="2"/>
              <a:buChar char="u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alt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adley Hand ITC" panose="03070402050302030203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6428" name="Line 12"/>
          <p:cNvSpPr>
            <a:spLocks noChangeShapeType="1"/>
          </p:cNvSpPr>
          <p:nvPr/>
        </p:nvSpPr>
        <p:spPr bwMode="auto">
          <a:xfrm>
            <a:off x="2116119" y="3098049"/>
            <a:ext cx="1928614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429" name="Line 13"/>
          <p:cNvSpPr>
            <a:spLocks noChangeShapeType="1"/>
          </p:cNvSpPr>
          <p:nvPr/>
        </p:nvSpPr>
        <p:spPr bwMode="auto">
          <a:xfrm flipV="1">
            <a:off x="4023586" y="3079016"/>
            <a:ext cx="0" cy="53502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430" name="Line 14"/>
          <p:cNvSpPr>
            <a:spLocks noChangeShapeType="1"/>
          </p:cNvSpPr>
          <p:nvPr/>
        </p:nvSpPr>
        <p:spPr bwMode="auto">
          <a:xfrm>
            <a:off x="4002439" y="3654217"/>
            <a:ext cx="142108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431" name="Line 15"/>
          <p:cNvSpPr>
            <a:spLocks noChangeShapeType="1"/>
          </p:cNvSpPr>
          <p:nvPr/>
        </p:nvSpPr>
        <p:spPr bwMode="auto">
          <a:xfrm flipV="1">
            <a:off x="5525029" y="3133998"/>
            <a:ext cx="0" cy="53290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432" name="Oval 16"/>
          <p:cNvSpPr>
            <a:spLocks noChangeArrowheads="1"/>
          </p:cNvSpPr>
          <p:nvPr/>
        </p:nvSpPr>
        <p:spPr bwMode="auto">
          <a:xfrm>
            <a:off x="5385458" y="3506187"/>
            <a:ext cx="304518" cy="228389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F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3000"/>
              <a:buFont typeface="Monotype Sorts" pitchFamily="2" charset="2"/>
              <a:buChar char="u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alt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adley Hand ITC" panose="03070402050302030203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6433" name="Line 17"/>
          <p:cNvSpPr>
            <a:spLocks noChangeShapeType="1"/>
          </p:cNvSpPr>
          <p:nvPr/>
        </p:nvSpPr>
        <p:spPr bwMode="auto">
          <a:xfrm>
            <a:off x="5486964" y="3121310"/>
            <a:ext cx="1928614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434" name="Line 18"/>
          <p:cNvSpPr>
            <a:spLocks noChangeShapeType="1"/>
          </p:cNvSpPr>
          <p:nvPr/>
        </p:nvSpPr>
        <p:spPr bwMode="auto">
          <a:xfrm flipV="1">
            <a:off x="7356366" y="3121310"/>
            <a:ext cx="0" cy="53290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435" name="Line 19"/>
          <p:cNvSpPr>
            <a:spLocks noChangeShapeType="1"/>
          </p:cNvSpPr>
          <p:nvPr/>
        </p:nvSpPr>
        <p:spPr bwMode="auto">
          <a:xfrm flipV="1">
            <a:off x="7330990" y="3654218"/>
            <a:ext cx="1505673" cy="422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436" name="Line 20"/>
          <p:cNvSpPr>
            <a:spLocks noChangeShapeType="1"/>
          </p:cNvSpPr>
          <p:nvPr/>
        </p:nvSpPr>
        <p:spPr bwMode="auto">
          <a:xfrm flipV="1">
            <a:off x="8938168" y="3064214"/>
            <a:ext cx="0" cy="53290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437" name="Oval 21"/>
          <p:cNvSpPr>
            <a:spLocks noChangeArrowheads="1"/>
          </p:cNvSpPr>
          <p:nvPr/>
        </p:nvSpPr>
        <p:spPr bwMode="auto">
          <a:xfrm>
            <a:off x="8802827" y="3518875"/>
            <a:ext cx="304518" cy="228389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F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3000"/>
              <a:buFont typeface="Monotype Sorts" pitchFamily="2" charset="2"/>
              <a:buChar char="u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alt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adley Hand ITC" panose="03070402050302030203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6438" name="Line 22"/>
          <p:cNvSpPr>
            <a:spLocks noChangeShapeType="1"/>
          </p:cNvSpPr>
          <p:nvPr/>
        </p:nvSpPr>
        <p:spPr bwMode="auto">
          <a:xfrm>
            <a:off x="8938168" y="3095934"/>
            <a:ext cx="1928614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439" name="Line 23"/>
          <p:cNvSpPr>
            <a:spLocks noChangeShapeType="1"/>
          </p:cNvSpPr>
          <p:nvPr/>
        </p:nvSpPr>
        <p:spPr bwMode="auto">
          <a:xfrm flipV="1">
            <a:off x="10866783" y="3072673"/>
            <a:ext cx="0" cy="53502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440" name="Line 24"/>
          <p:cNvSpPr>
            <a:spLocks noChangeShapeType="1"/>
          </p:cNvSpPr>
          <p:nvPr/>
        </p:nvSpPr>
        <p:spPr bwMode="auto">
          <a:xfrm>
            <a:off x="10828718" y="3658446"/>
            <a:ext cx="1421084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441" name="Line 25"/>
          <p:cNvSpPr>
            <a:spLocks noChangeShapeType="1"/>
          </p:cNvSpPr>
          <p:nvPr/>
        </p:nvSpPr>
        <p:spPr bwMode="auto">
          <a:xfrm flipH="1" flipV="1">
            <a:off x="2644796" y="3937588"/>
            <a:ext cx="3552710" cy="1065813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442" name="Line 26"/>
          <p:cNvSpPr>
            <a:spLocks noChangeShapeType="1"/>
          </p:cNvSpPr>
          <p:nvPr/>
        </p:nvSpPr>
        <p:spPr bwMode="auto">
          <a:xfrm flipH="1" flipV="1">
            <a:off x="5588470" y="3937588"/>
            <a:ext cx="609036" cy="685166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6443" name="Line 27"/>
          <p:cNvSpPr>
            <a:spLocks noChangeShapeType="1"/>
          </p:cNvSpPr>
          <p:nvPr/>
        </p:nvSpPr>
        <p:spPr bwMode="auto">
          <a:xfrm flipV="1">
            <a:off x="7720096" y="3886835"/>
            <a:ext cx="1116566" cy="989684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0061" name="AutoShape 29"/>
          <p:cNvSpPr>
            <a:spLocks noChangeArrowheads="1"/>
          </p:cNvSpPr>
          <p:nvPr/>
        </p:nvSpPr>
        <p:spPr bwMode="auto">
          <a:xfrm rot="520430">
            <a:off x="5385458" y="4343612"/>
            <a:ext cx="3654216" cy="1243449"/>
          </a:xfrm>
          <a:prstGeom prst="irregularSeal2">
            <a:avLst/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F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3000"/>
              <a:buFont typeface="Monotype Sorts" pitchFamily="2" charset="2"/>
              <a:buChar char="u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alt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adley Hand ITC" panose="03070402050302030203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0062" name="Text Box 30"/>
          <p:cNvSpPr txBox="1">
            <a:spLocks noChangeArrowheads="1"/>
          </p:cNvSpPr>
          <p:nvPr/>
        </p:nvSpPr>
        <p:spPr bwMode="auto">
          <a:xfrm>
            <a:off x="5791482" y="4445118"/>
            <a:ext cx="2463636" cy="78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F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3000"/>
              <a:buFont typeface="Monotype Sorts" pitchFamily="2" charset="2"/>
              <a:buChar char="u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1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IDEA</a:t>
            </a:r>
            <a:r>
              <a:rPr kumimoji="0" lang="en-US" altLang="en-US" sz="2398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1865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Hits Your        </a:t>
            </a:r>
            <a:r>
              <a:rPr kumimoji="0" lang="en-US" altLang="en-US" sz="2131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Conscious Mind</a:t>
            </a:r>
          </a:p>
        </p:txBody>
      </p:sp>
      <p:sp>
        <p:nvSpPr>
          <p:cNvPr id="316451" name="Text Box 35"/>
          <p:cNvSpPr txBox="1">
            <a:spLocks noChangeArrowheads="1"/>
          </p:cNvSpPr>
          <p:nvPr/>
        </p:nvSpPr>
        <p:spPr bwMode="auto">
          <a:xfrm>
            <a:off x="208650" y="2395966"/>
            <a:ext cx="12793987" cy="58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F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3000"/>
              <a:buFont typeface="Monotype Sorts" pitchFamily="2" charset="2"/>
              <a:buChar char="u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9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Yellow Line Represents You Thinking About An Idea, Not Listening</a:t>
            </a:r>
          </a:p>
        </p:txBody>
      </p:sp>
      <p:sp>
        <p:nvSpPr>
          <p:cNvPr id="316452" name="Rectangle 36"/>
          <p:cNvSpPr>
            <a:spLocks noChangeArrowheads="1"/>
          </p:cNvSpPr>
          <p:nvPr/>
        </p:nvSpPr>
        <p:spPr bwMode="auto">
          <a:xfrm>
            <a:off x="5639" y="3024033"/>
            <a:ext cx="12586746" cy="76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F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3000"/>
              <a:buFont typeface="Monotype Sorts" pitchFamily="2" charset="2"/>
              <a:buChar char="u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alt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adley Hand ITC" panose="03070402050302030203" pitchFamily="66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6458" name="Group 42"/>
          <p:cNvGrpSpPr>
            <a:grpSpLocks/>
          </p:cNvGrpSpPr>
          <p:nvPr/>
        </p:nvGrpSpPr>
        <p:grpSpPr bwMode="auto">
          <a:xfrm>
            <a:off x="513169" y="-23262"/>
            <a:ext cx="11774698" cy="1599802"/>
            <a:chOff x="240" y="144"/>
            <a:chExt cx="5568" cy="856"/>
          </a:xfrm>
        </p:grpSpPr>
        <p:sp>
          <p:nvSpPr>
            <p:cNvPr id="399393" name="Text Box 43"/>
            <p:cNvSpPr txBox="1">
              <a:spLocks noChangeArrowheads="1"/>
            </p:cNvSpPr>
            <p:nvPr/>
          </p:nvSpPr>
          <p:spPr bwMode="auto">
            <a:xfrm>
              <a:off x="240" y="556"/>
              <a:ext cx="5472" cy="444"/>
            </a:xfrm>
            <a:prstGeom prst="rect">
              <a:avLst/>
            </a:prstGeom>
            <a:noFill/>
            <a:ln>
              <a:noFill/>
            </a:ln>
            <a:effectLst>
              <a:outerShdw dist="28398" dir="123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Monotype Sorts" pitchFamily="2" charset="2"/>
                <a:buChar char="F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3000"/>
                <a:buFont typeface="Monotype Sorts" pitchFamily="2" charset="2"/>
                <a:buChar char="u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796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When Changing Paradigms</a:t>
              </a:r>
            </a:p>
          </p:txBody>
        </p:sp>
        <p:sp>
          <p:nvSpPr>
            <p:cNvPr id="399394" name="Text Box 44"/>
            <p:cNvSpPr txBox="1">
              <a:spLocks noChangeArrowheads="1"/>
            </p:cNvSpPr>
            <p:nvPr/>
          </p:nvSpPr>
          <p:spPr bwMode="auto">
            <a:xfrm>
              <a:off x="336" y="144"/>
              <a:ext cx="5472" cy="532"/>
            </a:xfrm>
            <a:prstGeom prst="rect">
              <a:avLst/>
            </a:prstGeom>
            <a:noFill/>
            <a:ln>
              <a:noFill/>
            </a:ln>
            <a:effectLst>
              <a:outerShdw dist="28398" dir="123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Monotype Sorts" pitchFamily="2" charset="2"/>
                <a:buChar char="F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3000"/>
                <a:buFont typeface="Monotype Sorts" pitchFamily="2" charset="2"/>
                <a:buChar char="u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861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Why Repetition Is Necessary </a:t>
              </a:r>
              <a:endParaRPr kumimoji="0" lang="en-US" altLang="en-US" sz="479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399395" name="Line 45"/>
          <p:cNvSpPr>
            <a:spLocks noChangeShapeType="1"/>
          </p:cNvSpPr>
          <p:nvPr/>
        </p:nvSpPr>
        <p:spPr bwMode="auto">
          <a:xfrm>
            <a:off x="-501891" y="1501443"/>
            <a:ext cx="1319578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396" name="Line 10"/>
          <p:cNvSpPr>
            <a:spLocks noChangeShapeType="1"/>
          </p:cNvSpPr>
          <p:nvPr/>
        </p:nvSpPr>
        <p:spPr bwMode="auto">
          <a:xfrm>
            <a:off x="-2935216" y="4836340"/>
            <a:ext cx="0" cy="190324"/>
          </a:xfrm>
          <a:prstGeom prst="line">
            <a:avLst/>
          </a:prstGeom>
          <a:noFill/>
          <a:ln w="38100">
            <a:solidFill>
              <a:srgbClr val="CD9B6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6463" name="Group 47"/>
          <p:cNvGrpSpPr>
            <a:grpSpLocks/>
          </p:cNvGrpSpPr>
          <p:nvPr/>
        </p:nvGrpSpPr>
        <p:grpSpPr bwMode="auto">
          <a:xfrm>
            <a:off x="5640" y="2922529"/>
            <a:ext cx="4588918" cy="2711056"/>
            <a:chOff x="-2304" y="2814"/>
            <a:chExt cx="2224" cy="1794"/>
          </a:xfrm>
        </p:grpSpPr>
        <p:grpSp>
          <p:nvGrpSpPr>
            <p:cNvPr id="399398" name="Group 48"/>
            <p:cNvGrpSpPr>
              <a:grpSpLocks/>
            </p:cNvGrpSpPr>
            <p:nvPr/>
          </p:nvGrpSpPr>
          <p:grpSpPr bwMode="auto">
            <a:xfrm>
              <a:off x="-2304" y="2814"/>
              <a:ext cx="2224" cy="1794"/>
              <a:chOff x="-2304" y="1857"/>
              <a:chExt cx="2224" cy="1794"/>
            </a:xfrm>
          </p:grpSpPr>
          <p:sp>
            <p:nvSpPr>
              <p:cNvPr id="399399" name="Rectangle 49"/>
              <p:cNvSpPr>
                <a:spLocks noChangeArrowheads="1"/>
              </p:cNvSpPr>
              <p:nvPr/>
            </p:nvSpPr>
            <p:spPr bwMode="auto">
              <a:xfrm>
                <a:off x="-2304" y="1857"/>
                <a:ext cx="2224" cy="1794"/>
              </a:xfrm>
              <a:prstGeom prst="rect">
                <a:avLst/>
              </a:prstGeom>
              <a:solidFill>
                <a:srgbClr val="00333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F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3000"/>
                  <a:buFont typeface="Monotype Sorts" pitchFamily="2" charset="2"/>
                  <a:buChar char="u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altLang="en-US" sz="2398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adley Hand ITC" panose="03070402050302030203" pitchFamily="66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9940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92" y="1936"/>
                <a:ext cx="719" cy="482"/>
              </a:xfrm>
              <a:prstGeom prst="rect">
                <a:avLst/>
              </a:prstGeom>
              <a:solidFill>
                <a:srgbClr val="00333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99401" name="Oval 8"/>
              <p:cNvSpPr>
                <a:spLocks noChangeArrowheads="1"/>
              </p:cNvSpPr>
              <p:nvPr/>
            </p:nvSpPr>
            <p:spPr bwMode="auto">
              <a:xfrm>
                <a:off x="-2064" y="1915"/>
                <a:ext cx="1284" cy="1174"/>
              </a:xfrm>
              <a:prstGeom prst="ellipse">
                <a:avLst/>
              </a:prstGeom>
              <a:solidFill>
                <a:srgbClr val="003332"/>
              </a:solidFill>
              <a:ln w="38100">
                <a:solidFill>
                  <a:srgbClr val="CD9B6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F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3000"/>
                  <a:buFont typeface="Monotype Sorts" pitchFamily="2" charset="2"/>
                  <a:buChar char="u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altLang="en-US" sz="2398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pitchFamily="108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99402" name="Line 11"/>
              <p:cNvSpPr>
                <a:spLocks noChangeShapeType="1"/>
              </p:cNvSpPr>
              <p:nvPr/>
            </p:nvSpPr>
            <p:spPr bwMode="auto">
              <a:xfrm flipH="1">
                <a:off x="-1644" y="3209"/>
                <a:ext cx="438" cy="287"/>
              </a:xfrm>
              <a:prstGeom prst="line">
                <a:avLst/>
              </a:prstGeom>
              <a:noFill/>
              <a:ln w="38100">
                <a:solidFill>
                  <a:srgbClr val="CD9B6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8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403" name="Line 12"/>
              <p:cNvSpPr>
                <a:spLocks noChangeShapeType="1"/>
              </p:cNvSpPr>
              <p:nvPr/>
            </p:nvSpPr>
            <p:spPr bwMode="auto">
              <a:xfrm>
                <a:off x="-1637" y="3223"/>
                <a:ext cx="439" cy="263"/>
              </a:xfrm>
              <a:prstGeom prst="line">
                <a:avLst/>
              </a:prstGeom>
              <a:noFill/>
              <a:ln w="38100">
                <a:solidFill>
                  <a:srgbClr val="CD9B6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8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404" name="Oval 13"/>
              <p:cNvSpPr>
                <a:spLocks noChangeArrowheads="1"/>
              </p:cNvSpPr>
              <p:nvPr/>
            </p:nvSpPr>
            <p:spPr bwMode="auto">
              <a:xfrm>
                <a:off x="-1595" y="3209"/>
                <a:ext cx="345" cy="335"/>
              </a:xfrm>
              <a:prstGeom prst="ellipse">
                <a:avLst/>
              </a:prstGeom>
              <a:solidFill>
                <a:srgbClr val="003332"/>
              </a:solidFill>
              <a:ln w="38100">
                <a:solidFill>
                  <a:srgbClr val="CD9B6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F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3000"/>
                  <a:buFont typeface="Monotype Sorts" pitchFamily="2" charset="2"/>
                  <a:buChar char="u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altLang="en-US" sz="2398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pitchFamily="108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99405" name="AutoShape 14"/>
              <p:cNvSpPr>
                <a:spLocks noChangeArrowheads="1"/>
              </p:cNvSpPr>
              <p:nvPr/>
            </p:nvSpPr>
            <p:spPr bwMode="auto">
              <a:xfrm>
                <a:off x="-1474" y="2905"/>
                <a:ext cx="131" cy="380"/>
              </a:xfrm>
              <a:prstGeom prst="downArrow">
                <a:avLst>
                  <a:gd name="adj1" fmla="val 50000"/>
                  <a:gd name="adj2" fmla="val 72519"/>
                </a:avLst>
              </a:prstGeom>
              <a:solidFill>
                <a:srgbClr val="00333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F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3000"/>
                  <a:buFont typeface="Monotype Sorts" pitchFamily="2" charset="2"/>
                  <a:buChar char="u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altLang="en-US" sz="2398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pitchFamily="108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99406" name="AutoShape 15"/>
              <p:cNvSpPr>
                <a:spLocks noChangeArrowheads="1"/>
              </p:cNvSpPr>
              <p:nvPr/>
            </p:nvSpPr>
            <p:spPr bwMode="auto">
              <a:xfrm>
                <a:off x="-1157" y="3210"/>
                <a:ext cx="367" cy="107"/>
              </a:xfrm>
              <a:prstGeom prst="rightArrow">
                <a:avLst>
                  <a:gd name="adj1" fmla="val 50000"/>
                  <a:gd name="adj2" fmla="val 85748"/>
                </a:avLst>
              </a:prstGeom>
              <a:solidFill>
                <a:srgbClr val="00333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F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3000"/>
                  <a:buFont typeface="Monotype Sorts" pitchFamily="2" charset="2"/>
                  <a:buChar char="u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altLang="en-US" sz="2398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Geneva" pitchFamily="108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399407" name="WordArt 16"/>
              <p:cNvSpPr>
                <a:spLocks noChangeArrowheads="1" noChangeShapeType="1" noTextEdit="1"/>
              </p:cNvSpPr>
              <p:nvPr/>
            </p:nvSpPr>
            <p:spPr bwMode="auto">
              <a:xfrm>
                <a:off x="-1837" y="2598"/>
                <a:ext cx="885" cy="15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796" b="0" i="0" u="none" strike="noStrike" kern="10" cap="none" spc="0" normalizeH="0" baseline="0" noProof="0"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solidFill>
                      <a:srgbClr val="003332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PARADIGM</a:t>
                </a:r>
              </a:p>
            </p:txBody>
          </p:sp>
          <p:sp>
            <p:nvSpPr>
              <p:cNvPr id="399408" name="WordArt 19"/>
              <p:cNvSpPr>
                <a:spLocks noChangeArrowheads="1" noChangeShapeType="1" noTextEdit="1"/>
              </p:cNvSpPr>
              <p:nvPr/>
            </p:nvSpPr>
            <p:spPr bwMode="auto">
              <a:xfrm>
                <a:off x="-748" y="3134"/>
                <a:ext cx="642" cy="18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796" b="0" i="0" u="none" strike="noStrike" kern="10" cap="none" spc="0" normalizeH="0" baseline="0" noProof="0">
                    <a:ln w="9525">
                      <a:solidFill>
                        <a:prstClr val="black"/>
                      </a:solidFill>
                      <a:round/>
                      <a:headEnd/>
                      <a:tailEnd/>
                    </a:ln>
                    <a:solidFill>
                      <a:srgbClr val="003332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Results</a:t>
                </a:r>
              </a:p>
            </p:txBody>
          </p:sp>
        </p:grpSp>
        <p:sp>
          <p:nvSpPr>
            <p:cNvPr id="399409" name="Line 9"/>
            <p:cNvSpPr>
              <a:spLocks noChangeShapeType="1"/>
            </p:cNvSpPr>
            <p:nvPr/>
          </p:nvSpPr>
          <p:spPr bwMode="auto">
            <a:xfrm>
              <a:off x="-2064" y="3456"/>
              <a:ext cx="1284" cy="0"/>
            </a:xfrm>
            <a:prstGeom prst="line">
              <a:avLst/>
            </a:prstGeom>
            <a:noFill/>
            <a:ln w="38100">
              <a:solidFill>
                <a:srgbClr val="CD9B6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476" name="Rectangle 60"/>
          <p:cNvSpPr>
            <a:spLocks noChangeArrowheads="1"/>
          </p:cNvSpPr>
          <p:nvPr/>
        </p:nvSpPr>
        <p:spPr bwMode="auto">
          <a:xfrm>
            <a:off x="411663" y="2966937"/>
            <a:ext cx="2782957" cy="970651"/>
          </a:xfrm>
          <a:prstGeom prst="rect">
            <a:avLst/>
          </a:prstGeom>
          <a:solidFill>
            <a:srgbClr val="00333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F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3000"/>
              <a:buFont typeface="Monotype Sorts" pitchFamily="2" charset="2"/>
              <a:buChar char="u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altLang="en-US" sz="239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adley Hand ITC" panose="03070402050302030203" pitchFamily="66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6477" name="Group 61"/>
          <p:cNvGrpSpPr>
            <a:grpSpLocks/>
          </p:cNvGrpSpPr>
          <p:nvPr/>
        </p:nvGrpSpPr>
        <p:grpSpPr bwMode="auto">
          <a:xfrm>
            <a:off x="-704902" y="3047297"/>
            <a:ext cx="11584374" cy="712656"/>
            <a:chOff x="288" y="1104"/>
            <a:chExt cx="5478" cy="448"/>
          </a:xfrm>
        </p:grpSpPr>
        <p:sp>
          <p:nvSpPr>
            <p:cNvPr id="399412" name="Line 62"/>
            <p:cNvSpPr>
              <a:spLocks noChangeShapeType="1"/>
            </p:cNvSpPr>
            <p:nvPr/>
          </p:nvSpPr>
          <p:spPr bwMode="auto">
            <a:xfrm>
              <a:off x="288" y="1486"/>
              <a:ext cx="672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413" name="Line 63"/>
            <p:cNvSpPr>
              <a:spLocks noChangeShapeType="1"/>
            </p:cNvSpPr>
            <p:nvPr/>
          </p:nvSpPr>
          <p:spPr bwMode="auto">
            <a:xfrm flipV="1">
              <a:off x="1008" y="1104"/>
              <a:ext cx="0" cy="336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414" name="Oval 64"/>
            <p:cNvSpPr>
              <a:spLocks noChangeArrowheads="1"/>
            </p:cNvSpPr>
            <p:nvPr/>
          </p:nvSpPr>
          <p:spPr bwMode="auto">
            <a:xfrm>
              <a:off x="960" y="1390"/>
              <a:ext cx="144" cy="144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Monotype Sorts" pitchFamily="2" charset="2"/>
                <a:buChar char="F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3000"/>
                <a:buFont typeface="Monotype Sorts" pitchFamily="2" charset="2"/>
                <a:buChar char="u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alt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9415" name="Line 65"/>
            <p:cNvSpPr>
              <a:spLocks noChangeShapeType="1"/>
            </p:cNvSpPr>
            <p:nvPr/>
          </p:nvSpPr>
          <p:spPr bwMode="auto">
            <a:xfrm>
              <a:off x="998" y="1134"/>
              <a:ext cx="912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416" name="Line 66"/>
            <p:cNvSpPr>
              <a:spLocks noChangeShapeType="1"/>
            </p:cNvSpPr>
            <p:nvPr/>
          </p:nvSpPr>
          <p:spPr bwMode="auto">
            <a:xfrm flipV="1">
              <a:off x="1900" y="1132"/>
              <a:ext cx="0" cy="336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417" name="Line 67"/>
            <p:cNvSpPr>
              <a:spLocks noChangeShapeType="1"/>
            </p:cNvSpPr>
            <p:nvPr/>
          </p:nvSpPr>
          <p:spPr bwMode="auto">
            <a:xfrm>
              <a:off x="1890" y="1494"/>
              <a:ext cx="672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418" name="Line 68"/>
            <p:cNvSpPr>
              <a:spLocks noChangeShapeType="1"/>
            </p:cNvSpPr>
            <p:nvPr/>
          </p:nvSpPr>
          <p:spPr bwMode="auto">
            <a:xfrm flipV="1">
              <a:off x="2610" y="1166"/>
              <a:ext cx="0" cy="336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419" name="Oval 69"/>
            <p:cNvSpPr>
              <a:spLocks noChangeArrowheads="1"/>
            </p:cNvSpPr>
            <p:nvPr/>
          </p:nvSpPr>
          <p:spPr bwMode="auto">
            <a:xfrm>
              <a:off x="2544" y="1400"/>
              <a:ext cx="144" cy="144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Monotype Sorts" pitchFamily="2" charset="2"/>
                <a:buChar char="F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3000"/>
                <a:buFont typeface="Monotype Sorts" pitchFamily="2" charset="2"/>
                <a:buChar char="u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alt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9420" name="Line 70"/>
            <p:cNvSpPr>
              <a:spLocks noChangeShapeType="1"/>
            </p:cNvSpPr>
            <p:nvPr/>
          </p:nvSpPr>
          <p:spPr bwMode="auto">
            <a:xfrm>
              <a:off x="2592" y="1150"/>
              <a:ext cx="912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421" name="Line 71"/>
            <p:cNvSpPr>
              <a:spLocks noChangeShapeType="1"/>
            </p:cNvSpPr>
            <p:nvPr/>
          </p:nvSpPr>
          <p:spPr bwMode="auto">
            <a:xfrm flipV="1">
              <a:off x="3476" y="1166"/>
              <a:ext cx="0" cy="336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422" name="Line 72"/>
            <p:cNvSpPr>
              <a:spLocks noChangeShapeType="1"/>
            </p:cNvSpPr>
            <p:nvPr/>
          </p:nvSpPr>
          <p:spPr bwMode="auto">
            <a:xfrm>
              <a:off x="3464" y="1504"/>
              <a:ext cx="672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423" name="Line 73"/>
            <p:cNvSpPr>
              <a:spLocks noChangeShapeType="1"/>
            </p:cNvSpPr>
            <p:nvPr/>
          </p:nvSpPr>
          <p:spPr bwMode="auto">
            <a:xfrm flipV="1">
              <a:off x="4200" y="1130"/>
              <a:ext cx="0" cy="336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424" name="Oval 74"/>
            <p:cNvSpPr>
              <a:spLocks noChangeArrowheads="1"/>
            </p:cNvSpPr>
            <p:nvPr/>
          </p:nvSpPr>
          <p:spPr bwMode="auto">
            <a:xfrm>
              <a:off x="4152" y="1408"/>
              <a:ext cx="144" cy="144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Monotype Sorts" pitchFamily="2" charset="2"/>
                <a:buChar char="F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3000"/>
                <a:buFont typeface="Monotype Sorts" pitchFamily="2" charset="2"/>
                <a:buChar char="u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alt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9425" name="Line 75"/>
            <p:cNvSpPr>
              <a:spLocks noChangeShapeType="1"/>
            </p:cNvSpPr>
            <p:nvPr/>
          </p:nvSpPr>
          <p:spPr bwMode="auto">
            <a:xfrm>
              <a:off x="4200" y="1158"/>
              <a:ext cx="912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426" name="Line 76"/>
            <p:cNvSpPr>
              <a:spLocks noChangeShapeType="1"/>
            </p:cNvSpPr>
            <p:nvPr/>
          </p:nvSpPr>
          <p:spPr bwMode="auto">
            <a:xfrm flipV="1">
              <a:off x="5112" y="1136"/>
              <a:ext cx="0" cy="336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427" name="Line 77"/>
            <p:cNvSpPr>
              <a:spLocks noChangeShapeType="1"/>
            </p:cNvSpPr>
            <p:nvPr/>
          </p:nvSpPr>
          <p:spPr bwMode="auto">
            <a:xfrm>
              <a:off x="5094" y="1504"/>
              <a:ext cx="672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447" name="Text Box 31"/>
          <p:cNvSpPr txBox="1">
            <a:spLocks noChangeArrowheads="1"/>
          </p:cNvSpPr>
          <p:nvPr/>
        </p:nvSpPr>
        <p:spPr bwMode="auto">
          <a:xfrm>
            <a:off x="208651" y="6244735"/>
            <a:ext cx="12688252" cy="58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9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White Line Above Represents The Sound Of  A Recording  Playing</a:t>
            </a:r>
          </a:p>
        </p:txBody>
      </p:sp>
      <p:grpSp>
        <p:nvGrpSpPr>
          <p:cNvPr id="300110" name="Group 78"/>
          <p:cNvGrpSpPr>
            <a:grpSpLocks/>
          </p:cNvGrpSpPr>
          <p:nvPr/>
        </p:nvGrpSpPr>
        <p:grpSpPr bwMode="auto">
          <a:xfrm>
            <a:off x="85999" y="5460180"/>
            <a:ext cx="12100363" cy="659789"/>
            <a:chOff x="38" y="2582"/>
            <a:chExt cx="5722" cy="312"/>
          </a:xfrm>
        </p:grpSpPr>
        <p:sp>
          <p:nvSpPr>
            <p:cNvPr id="399430" name="Rectangle 33"/>
            <p:cNvSpPr>
              <a:spLocks noChangeArrowheads="1"/>
            </p:cNvSpPr>
            <p:nvPr/>
          </p:nvSpPr>
          <p:spPr bwMode="auto">
            <a:xfrm>
              <a:off x="38" y="2582"/>
              <a:ext cx="5520" cy="31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Monotype Sorts" pitchFamily="2" charset="2"/>
                <a:buChar char="F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3000"/>
                <a:buFont typeface="Monotype Sorts" pitchFamily="2" charset="2"/>
                <a:buChar char="u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398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399431" name="Text Box 34"/>
            <p:cNvSpPr txBox="1">
              <a:spLocks noChangeArrowheads="1"/>
            </p:cNvSpPr>
            <p:nvPr/>
          </p:nvSpPr>
          <p:spPr bwMode="auto">
            <a:xfrm>
              <a:off x="230" y="2582"/>
              <a:ext cx="5530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dir="54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Monotype Sorts" pitchFamily="2" charset="2"/>
                <a:buChar char="F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3000"/>
                <a:buFont typeface="Monotype Sorts" pitchFamily="2" charset="2"/>
                <a:buChar char="u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197" b="1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Arial" panose="020B0604020202020204" pitchFamily="34" charset="0"/>
                </a:rPr>
                <a:t>Red Line Above Represents You Listening To The Recording</a:t>
              </a:r>
            </a:p>
          </p:txBody>
        </p:sp>
      </p:grpSp>
      <p:grpSp>
        <p:nvGrpSpPr>
          <p:cNvPr id="316453" name="Group 37"/>
          <p:cNvGrpSpPr>
            <a:grpSpLocks/>
          </p:cNvGrpSpPr>
          <p:nvPr/>
        </p:nvGrpSpPr>
        <p:grpSpPr bwMode="auto">
          <a:xfrm>
            <a:off x="4471904" y="689395"/>
            <a:ext cx="7714457" cy="2233132"/>
            <a:chOff x="2170" y="748"/>
            <a:chExt cx="3610" cy="1200"/>
          </a:xfrm>
        </p:grpSpPr>
        <p:grpSp>
          <p:nvGrpSpPr>
            <p:cNvPr id="399433" name="Group 38"/>
            <p:cNvGrpSpPr>
              <a:grpSpLocks/>
            </p:cNvGrpSpPr>
            <p:nvPr/>
          </p:nvGrpSpPr>
          <p:grpSpPr bwMode="auto">
            <a:xfrm>
              <a:off x="2170" y="748"/>
              <a:ext cx="3568" cy="1200"/>
              <a:chOff x="2142" y="748"/>
              <a:chExt cx="3568" cy="1200"/>
            </a:xfrm>
          </p:grpSpPr>
          <p:sp>
            <p:nvSpPr>
              <p:cNvPr id="399434" name="AutoShape 39"/>
              <p:cNvSpPr>
                <a:spLocks noChangeArrowheads="1"/>
              </p:cNvSpPr>
              <p:nvPr/>
            </p:nvSpPr>
            <p:spPr bwMode="auto">
              <a:xfrm>
                <a:off x="3646" y="748"/>
                <a:ext cx="2064" cy="1089"/>
              </a:xfrm>
              <a:prstGeom prst="irregularSeal1">
                <a:avLst/>
              </a:prstGeom>
              <a:solidFill>
                <a:srgbClr val="00F4EE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Monotype Sorts" pitchFamily="2" charset="2"/>
                  <a:buChar char="F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3000"/>
                  <a:buFont typeface="Monotype Sorts" pitchFamily="2" charset="2"/>
                  <a:buChar char="u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altLang="en-US" sz="2398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adley Hand ITC" panose="03070402050302030203" pitchFamily="66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9435" name="Line 40"/>
              <p:cNvSpPr>
                <a:spLocks noChangeShapeType="1"/>
              </p:cNvSpPr>
              <p:nvPr/>
            </p:nvSpPr>
            <p:spPr bwMode="auto">
              <a:xfrm flipH="1">
                <a:off x="2142" y="1468"/>
                <a:ext cx="1584" cy="480"/>
              </a:xfrm>
              <a:prstGeom prst="line">
                <a:avLst/>
              </a:prstGeom>
              <a:noFill/>
              <a:ln w="57150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8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9436" name="Text Box 41"/>
            <p:cNvSpPr txBox="1">
              <a:spLocks noChangeArrowheads="1"/>
            </p:cNvSpPr>
            <p:nvPr/>
          </p:nvSpPr>
          <p:spPr bwMode="auto">
            <a:xfrm>
              <a:off x="3524" y="1104"/>
              <a:ext cx="2256" cy="402"/>
            </a:xfrm>
            <a:prstGeom prst="rect">
              <a:avLst/>
            </a:prstGeom>
            <a:noFill/>
            <a:ln>
              <a:noFill/>
            </a:ln>
            <a:effectLst>
              <a:outerShdw dist="28398" dir="69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F4EE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Monotype Sorts" pitchFamily="2" charset="2"/>
                <a:buChar char="F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3000"/>
                <a:buFont typeface="Monotype Sorts" pitchFamily="2" charset="2"/>
                <a:buChar char="u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31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This Is A THOUGHT   FREQUENCY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53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6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6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6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6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6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6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0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0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3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3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6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6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0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0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0"/>
                                        <p:tgtEl>
                                          <p:spTgt spid="3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6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6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6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164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6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6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000"/>
                                        <p:tgtEl>
                                          <p:spTgt spid="31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2000"/>
                                        <p:tgtEl>
                                          <p:spTgt spid="31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3000"/>
                                        <p:tgtEl>
                                          <p:spTgt spid="31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6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6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3000"/>
                                        <p:tgtEl>
                                          <p:spTgt spid="31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3000"/>
                                        <p:tgtEl>
                                          <p:spTgt spid="316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2000"/>
                                        <p:tgtEl>
                                          <p:spTgt spid="31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3000"/>
                                        <p:tgtEl>
                                          <p:spTgt spid="31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0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16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16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3000"/>
                                        <p:tgtEl>
                                          <p:spTgt spid="31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3000"/>
                                        <p:tgtEl>
                                          <p:spTgt spid="31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2000"/>
                                        <p:tgtEl>
                                          <p:spTgt spid="31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3000"/>
                                        <p:tgtEl>
                                          <p:spTgt spid="316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316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316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6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16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16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6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6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16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000"/>
                                        <p:tgtEl>
                                          <p:spTgt spid="316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000"/>
                                        <p:tgtEl>
                                          <p:spTgt spid="316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000"/>
                                        <p:tgtEl>
                                          <p:spTgt spid="316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316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316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316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316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316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2000"/>
                                        <p:tgtEl>
                                          <p:spTgt spid="316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2000"/>
                                        <p:tgtEl>
                                          <p:spTgt spid="316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000"/>
                                        <p:tgtEl>
                                          <p:spTgt spid="316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000"/>
                                        <p:tgtEl>
                                          <p:spTgt spid="316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000"/>
                                        <p:tgtEl>
                                          <p:spTgt spid="316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000"/>
                                        <p:tgtEl>
                                          <p:spTgt spid="316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3164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16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16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 nodeType="clickPar">
                      <p:stCondLst>
                        <p:cond delay="indefinite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10781 3.7037E-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316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24" grpId="0" animBg="1"/>
      <p:bldP spid="316427" grpId="0" animBg="1"/>
      <p:bldP spid="316432" grpId="0" animBg="1"/>
      <p:bldP spid="316437" grpId="0" animBg="1"/>
      <p:bldP spid="300061" grpId="0" animBg="1"/>
      <p:bldP spid="300062" grpId="0"/>
      <p:bldP spid="316451" grpId="0"/>
      <p:bldP spid="316452" grpId="0" animBg="1"/>
      <p:bldP spid="316452" grpId="1" animBg="1"/>
      <p:bldP spid="316476" grpId="0" animBg="1"/>
      <p:bldP spid="316476" grpId="1" animBg="1"/>
      <p:bldP spid="3164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74</Words>
  <Application>Microsoft Office PowerPoint</Application>
  <PresentationFormat>Widescreen</PresentationFormat>
  <Paragraphs>21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Bradley Hand ITC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Ginn</dc:creator>
  <cp:lastModifiedBy>Thomas Ginn</cp:lastModifiedBy>
  <cp:revision>23</cp:revision>
  <dcterms:created xsi:type="dcterms:W3CDTF">2018-04-11T11:54:18Z</dcterms:created>
  <dcterms:modified xsi:type="dcterms:W3CDTF">2019-04-03T20:37:33Z</dcterms:modified>
</cp:coreProperties>
</file>